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fntdata" ContentType="application/x-fontdata"/>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9144000" cy="5143500"/>
  <p:notesSz cx="5143500" cy="9144000"/>
  <p:embeddedFontLst>
    <p:embeddedFont>
      <p:font typeface="Inter"/>
      <p:regular r:id="rId18"/>
      <p:bold r:id="rId19"/>
    </p:embeddedFont>
    <p:embeddedFont>
      <p:font typeface="Fira Sans"/>
      <p:boldItalic r:id="rId20"/>
      <p:regular r:id="rId21"/>
      <p:italic r:id="rId22"/>
      <p:bold r:id="rId23"/>
    </p:embeddedFont>
    <p:embeddedFont>
      <p:font typeface="Carlito"/>
      <p:boldItalic r:id="rId24"/>
      <p:regular r:id="rId25"/>
      <p:italic r:id="rId26"/>
      <p:bold r:id="rId27"/>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Inter-regular.fntdata"/><Relationship Id="rId19" Type="http://schemas.openxmlformats.org/officeDocument/2006/relationships/font" Target="fonts/Inter-bold.fntdata"/><Relationship Id="rId20" Type="http://schemas.openxmlformats.org/officeDocument/2006/relationships/font" Target="fonts/FiraSans-boldItalic.fntdata"/><Relationship Id="rId21" Type="http://schemas.openxmlformats.org/officeDocument/2006/relationships/font" Target="fonts/FiraSans-regular.fntdata"/><Relationship Id="rId22" Type="http://schemas.openxmlformats.org/officeDocument/2006/relationships/font" Target="fonts/FiraSans-italic.fntdata"/><Relationship Id="rId23" Type="http://schemas.openxmlformats.org/officeDocument/2006/relationships/font" Target="fonts/FiraSans-bold.fntdata"/><Relationship Id="rId24" Type="http://schemas.openxmlformats.org/officeDocument/2006/relationships/font" Target="fonts/Carlito-boldItalic.fntdata"/><Relationship Id="rId25" Type="http://schemas.openxmlformats.org/officeDocument/2006/relationships/font" Target="fonts/Carlito-regular.fntdata"/><Relationship Id="rId26" Type="http://schemas.openxmlformats.org/officeDocument/2006/relationships/font" Target="fonts/Carlito-italic.fntdata"/><Relationship Id="rId27" Type="http://schemas.openxmlformats.org/officeDocument/2006/relationships/font" Target="fonts/Carlito-bold.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FAFAFC"/>
                </a:solidFill>
                <a:latin typeface="Calibri"/>
                <a:ea typeface="Calibri"/>
                <a:cs typeface="Calibri"/>
              </a:defRPr>
            </a:lvl1pPr>
          </a:lstStyle>
          <a:p>
            <a:pPr algn="l"/>
            <a:fld id="{F7021451-1387-4CA6-816F-3879F97B5CBC}" type="slidenum">
              <a:rPr b="0" lang="en-US"/>
              <a:t>1000</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FAFAFC"/>
                </a:solidFill>
                <a:latin typeface="Calibri"/>
                <a:ea typeface="Calibri"/>
                <a:cs typeface="Calibri"/>
              </a:defRPr>
            </a:lvl1pPr>
          </a:lstStyle>
          <a:p>
            <a:pPr algn="l"/>
            <a:fld id="{F7021451-1387-4CA6-816F-3879F97B5CBC}" type="slidenum">
              <a:rPr b="0" lang="en-US"/>
              <a:t>null</a:t>
            </a:fld>
            <a:endParaRPr lang="en-US"/>
          </a:p>
        </p:txBody>
      </p:sp>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g"/><Relationship Id="rId2" Type="http://schemas.openxmlformats.org/officeDocument/2006/relationships/image" Target="../media/image-1-2.png"/><Relationship Id="rId3" Type="http://schemas.openxmlformats.org/officeDocument/2006/relationships/image" Target="../media/image-1-3.svg"/><Relationship Id="rId4" Type="http://schemas.openxmlformats.org/officeDocument/2006/relationships/image" Target="../media/image-1-4.png"/><Relationship Id="rId5" Type="http://schemas.openxmlformats.org/officeDocument/2006/relationships/image" Target="../media/image-1-5.svg"/><Relationship Id="rId6" Type="http://schemas.openxmlformats.org/officeDocument/2006/relationships/image" Target="../media/image-1-6.png"/><Relationship Id="rId7" Type="http://schemas.openxmlformats.org/officeDocument/2006/relationships/image" Target="../media/image-1-7.svg"/><Relationship Id="rId8" Type="http://schemas.openxmlformats.org/officeDocument/2006/relationships/slideLayout" Target="../slideLayouts/slideLayout1.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sv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g"/><Relationship Id="rId2" Type="http://schemas.openxmlformats.org/officeDocument/2006/relationships/image" Target="../media/image-11-2.png"/><Relationship Id="rId3" Type="http://schemas.openxmlformats.org/officeDocument/2006/relationships/image" Target="../media/image-11-3.svg"/><Relationship Id="rId4" Type="http://schemas.openxmlformats.org/officeDocument/2006/relationships/image" Target="../media/image-11-4.png"/><Relationship Id="rId5" Type="http://schemas.openxmlformats.org/officeDocument/2006/relationships/image" Target="../media/image-11-5.svg"/><Relationship Id="rId6" Type="http://schemas.openxmlformats.org/officeDocument/2006/relationships/image" Target="../media/image-11-6.png"/><Relationship Id="rId7" Type="http://schemas.openxmlformats.org/officeDocument/2006/relationships/image" Target="../media/image-11-7.sv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svg"/><Relationship Id="rId3" Type="http://schemas.openxmlformats.org/officeDocument/2006/relationships/image" Target="../media/image-2-3.png"/><Relationship Id="rId4" Type="http://schemas.openxmlformats.org/officeDocument/2006/relationships/image" Target="../media/image-2-4.svg"/><Relationship Id="rId5" Type="http://schemas.openxmlformats.org/officeDocument/2006/relationships/image" Target="../media/image-2-5.png"/><Relationship Id="rId6" Type="http://schemas.openxmlformats.org/officeDocument/2006/relationships/image" Target="../media/image-2-6.svg"/><Relationship Id="rId7" Type="http://schemas.openxmlformats.org/officeDocument/2006/relationships/image" Target="../media/image-2-7.png"/><Relationship Id="rId8" Type="http://schemas.openxmlformats.org/officeDocument/2006/relationships/slideLayout" Target="../slideLayouts/slideLayout1.xml"/><Relationship Id="rId9"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svg"/><Relationship Id="rId3" Type="http://schemas.openxmlformats.org/officeDocument/2006/relationships/image" Target="../media/image-3-3.png"/><Relationship Id="rId4" Type="http://schemas.openxmlformats.org/officeDocument/2006/relationships/image" Target="../media/image-3-4.sv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svg"/><Relationship Id="rId8" Type="http://schemas.openxmlformats.org/officeDocument/2006/relationships/slideLayout" Target="../slideLayouts/slideLayout1.xml"/><Relationship Id="rId9"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sv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sv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slideLayout" Target="../slideLayouts/slideLayout1.xml"/><Relationship Id="rId1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slideLayout" Target="../slideLayouts/slideLayout1.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sv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svg"/><Relationship Id="rId6" Type="http://schemas.openxmlformats.org/officeDocument/2006/relationships/image" Target="../media/image-6-6.png"/><Relationship Id="rId7" Type="http://schemas.openxmlformats.org/officeDocument/2006/relationships/image" Target="../media/image-6-7.svg"/><Relationship Id="rId8" Type="http://schemas.openxmlformats.org/officeDocument/2006/relationships/slideLayout" Target="../slideLayouts/slideLayout1.xml"/><Relationship Id="rId9"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svg"/><Relationship Id="rId3" Type="http://schemas.openxmlformats.org/officeDocument/2006/relationships/slideLayout" Target="../slideLayouts/slideLayout1.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slideLayout" Target="../slideLayouts/slideLayout1.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p:bgPr>
    </p:bg>
    <p:spTree>
      <p:nvGrpSpPr>
        <p:cNvPr id="1" name=""/>
        <p:cNvGrpSpPr/>
        <p:nvPr/>
      </p:nvGrpSpPr>
      <p:grpSpPr>
        <a:xfrm>
          <a:off x="0" y="0"/>
          <a:ext cx="0" cy="0"/>
          <a:chOff x="0" y="0"/>
          <a:chExt cx="0" cy="0"/>
        </a:xfrm>
      </p:grpSpPr>
      <p:pic>
        <p:nvPicPr>
          <p:cNvPr id="3" name="Image 0" descr="https://image.mux.com/38T8SxFzU8tsBHYOtj7xfLDXiedFU9EyDVxKSV6QiSk/thumbnail.jpg?token=eyJhbGciOiJSUzI1NiJ9.eyJzdWIiOiIzOFQ4U3hGelU4dHNCSFlPdGo3eGZMRFhpZWRGVTlFeURWeEtTVjZRaVNrIiwiYXVkIjoidCIsImV4cCI6MTc3MDEzODUyNSwia2lkIjoiUWdqbjVCamMwMG1aYWdGUWJGZDZQZ2dhWHJKNnFiWW1SSkp6eGNWeWJNeXMiLCJ0aW1lIjowfQ.6TJknMN-kMDKduAT30zNLhWJjJC63a_fE4v4oRe3aHsV_iV48kK_4Tn9okuT-OFxtmiWABvJrRG1bpFFij-p80a8m5bgoUbzUjZBwi878358BDItpRJqNgFCJAg_DrK8xg4dRolmH4j-5wRmz6lirDq2hAExe4MSOQq0_i89FAAqmZcsAg79n7O7H8aoDHDan7SkM4D_xNv8zlFgn79QpRAN_uRhIfDGjuIt4YYcsiUD9Ha1xw_DO37bLi9SgCzOyOee1MlnBLQMbEKGMsy32_uGwxKmATZ9BjALQYuA60bZOlYvXcSgtzL8QT5tXttVmHo9SM4Gn32C7nsILOTkyQ">    </p:cNvPr>
          <p:cNvPicPr>
            <a:picLocks noChangeAspect="1"/>
          </p:cNvPicPr>
          <p:nvPr/>
        </p:nvPicPr>
        <p:blipFill>
          <a:blip r:embed="rId1">
            <a:alphaModFix amt="54000"/>
            <a:blur rad="150"/>
          </a:blip>
          <a:srcRect l="0" r="0" t="0" b="0"/>
          <a:stretch/>
        </p:blipFill>
        <p:spPr>
          <a:xfrm>
            <a:off x="0" y="0"/>
            <a:ext cx="9144000" cy="5143500"/>
          </a:xfrm>
          <a:prstGeom prst="rect">
            <a:avLst/>
          </a:prstGeom>
          <a:effectLst>
            <a:blur rad="190500" grow="1"/>
          </a:effectLst>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flipH="1">
            <a:off x="0" y="2850887"/>
            <a:ext cx="9144000" cy="2292614"/>
          </a:xfrm>
          <a:prstGeom prst="rect">
            <a:avLst/>
          </a:prstGeom>
        </p:spPr>
      </p:pic>
      <p:pic>
        <p:nvPicPr>
          <p:cNvPr id="5" name="Image 2" descr="https://pitch-assets-ccb95893-de3f-4266-973c-20049231b248.s3.eu-west-1.amazonaws.com/02d9f661-2793-4804-a31a-85b7766d3c4b?pitch-bytes=1230&amp;pitch-content-type=image%2Fsvg%2Bxml">    </p:cNvPr>
          <p:cNvPicPr>
            <a:picLocks noChangeAspect="1"/>
          </p:cNvPicPr>
          <p:nvPr/>
        </p:nvPicPr>
        <p:blipFill>
          <a:blip r:embed="rId4">
            <a:alphaModFix amt="12000"/>
            <a:extLst>
              <a:ext uri="{96DAC541-7B7A-43D3-8B79-37D633B846F1}">
                <asvg:svgBlip xmlns:asvg="http://schemas.microsoft.com/office/drawing/2016/SVG/main" r:embed="rId5"/>
              </a:ext>
            </a:extLst>
          </a:blip>
          <a:srcRect l="0" r="0" t="0" b="0"/>
          <a:stretch/>
        </p:blipFill>
        <p:spPr>
          <a:xfrm>
            <a:off x="-1068349" y="2543323"/>
            <a:ext cx="3831466" cy="3037735"/>
          </a:xfrm>
          <a:prstGeom prst="rect">
            <a:avLst/>
          </a:prstGeom>
        </p:spPr>
      </p:pic>
      <p:sp>
        <p:nvSpPr>
          <p:cNvPr id="6" name="Shape 0"/>
          <p:cNvSpPr/>
          <p:nvPr/>
        </p:nvSpPr>
        <p:spPr>
          <a:xfrm>
            <a:off x="464278" y="4762388"/>
            <a:ext cx="1353927" cy="196208"/>
          </a:xfrm>
          <a:prstGeom prst="roundRect">
            <a:avLst>
              <a:gd name="adj" fmla="val -466036"/>
            </a:avLst>
          </a:prstGeom>
          <a:solidFill>
            <a:srgbClr val="FFFFFF">
              <a:alpha val="0"/>
            </a:srgbClr>
          </a:solidFill>
          <a:ln/>
        </p:spPr>
      </p:sp>
      <p:sp>
        <p:nvSpPr>
          <p:cNvPr id="7" name="Shape 1"/>
          <p:cNvSpPr/>
          <p:nvPr/>
        </p:nvSpPr>
        <p:spPr>
          <a:xfrm rot="10800000">
            <a:off x="8040767" y="4762388"/>
            <a:ext cx="646033" cy="196208"/>
          </a:xfrm>
          <a:prstGeom prst="roundRect">
            <a:avLst>
              <a:gd name="adj" fmla="val -466036"/>
            </a:avLst>
          </a:prstGeom>
          <a:solidFill>
            <a:srgbClr val="FFFFFF">
              <a:alpha val="0"/>
            </a:srgbClr>
          </a:solidFill>
          <a:ln/>
        </p:spPr>
      </p:sp>
      <p:sp>
        <p:nvSpPr>
          <p:cNvPr id="8" name="Shape 2"/>
          <p:cNvSpPr/>
          <p:nvPr/>
        </p:nvSpPr>
        <p:spPr>
          <a:xfrm>
            <a:off x="7332873" y="232418"/>
            <a:ext cx="1353927" cy="196208"/>
          </a:xfrm>
          <a:prstGeom prst="roundRect">
            <a:avLst>
              <a:gd name="adj" fmla="val -466036"/>
            </a:avLst>
          </a:prstGeom>
          <a:solidFill>
            <a:srgbClr val="FFFFFF">
              <a:alpha val="0"/>
            </a:srgbClr>
          </a:solidFill>
          <a:ln/>
        </p:spPr>
      </p:sp>
      <p:sp>
        <p:nvSpPr>
          <p:cNvPr id="9" name="Text 3"/>
          <p:cNvSpPr/>
          <p:nvPr/>
        </p:nvSpPr>
        <p:spPr>
          <a:xfrm>
            <a:off x="4603909" y="3328538"/>
            <a:ext cx="4762" cy="1371600"/>
          </a:xfrm>
          <a:prstGeom prst="rect">
            <a:avLst/>
          </a:prstGeom>
          <a:noFill/>
          <a:ln/>
        </p:spPr>
        <p:txBody>
          <a:bodyPr wrap="square" lIns="0" tIns="0" rIns="0" bIns="0" rtlCol="0" anchor="ctr"/>
          <a:lstStyle/>
          <a:p>
            <a:pPr algn="ctr">
              <a:lnSpc>
                <a:spcPts val="1350"/>
              </a:lnSpc>
            </a:pPr>
            <a:endParaRPr lang="en-US" sz="1350" dirty="0"/>
          </a:p>
        </p:txBody>
      </p:sp>
      <p:sp>
        <p:nvSpPr>
          <p:cNvPr id="10" name="Shape 4"/>
          <p:cNvSpPr/>
          <p:nvPr/>
        </p:nvSpPr>
        <p:spPr>
          <a:xfrm>
            <a:off x="465881" y="3135909"/>
            <a:ext cx="4940399" cy="1565044"/>
          </a:xfrm>
          <a:prstGeom prst="roundRect">
            <a:avLst>
              <a:gd name="adj" fmla="val -58426"/>
            </a:avLst>
          </a:prstGeom>
          <a:solidFill>
            <a:srgbClr val="FFFFFF">
              <a:alpha val="0"/>
            </a:srgbClr>
          </a:solidFill>
          <a:ln/>
        </p:spPr>
      </p:sp>
      <p:sp>
        <p:nvSpPr>
          <p:cNvPr id="11" name="Text 5"/>
          <p:cNvSpPr/>
          <p:nvPr/>
        </p:nvSpPr>
        <p:spPr>
          <a:xfrm>
            <a:off x="534461" y="3443653"/>
            <a:ext cx="4871814" cy="1257300"/>
          </a:xfrm>
          <a:prstGeom prst="rect">
            <a:avLst/>
          </a:prstGeom>
          <a:noFill/>
          <a:ln/>
        </p:spPr>
        <p:txBody>
          <a:bodyPr wrap="square" lIns="0" tIns="0" rIns="0" bIns="0" rtlCol="0" anchor="b"/>
          <a:lstStyle/>
          <a:p>
            <a:pPr algn="l">
              <a:lnSpc>
                <a:spcPts val="4950"/>
              </a:lnSpc>
            </a:pPr>
            <a:r>
              <a:rPr lang="en-US" sz="6600" b="1" dirty="0">
                <a:solidFill>
                  <a:srgbClr val="FFFFFF"/>
                </a:solidFill>
                <a:latin typeface="Glitz" pitchFamily="34" charset="0"/>
                <a:ea typeface="Glitz" pitchFamily="34" charset="-122"/>
                <a:cs typeface="Glitz" pitchFamily="34" charset="-120"/>
              </a:rPr>
              <a:t>Somos</a:t>
            </a:r>
            <a:endParaRPr lang="en-US" sz="6600" dirty="0"/>
          </a:p>
          <a:p>
            <a:pPr algn="l">
              <a:lnSpc>
                <a:spcPts val="4950"/>
              </a:lnSpc>
            </a:pPr>
            <a:r>
              <a:rPr lang="en-US" sz="6600" b="1" dirty="0">
                <a:solidFill>
                  <a:srgbClr val="FFFFFF"/>
                </a:solidFill>
                <a:latin typeface="Glitz" pitchFamily="34" charset="0"/>
                <a:ea typeface="Glitz" pitchFamily="34" charset="-122"/>
                <a:cs typeface="Glitz" pitchFamily="34" charset="-120"/>
              </a:rPr>
              <a:t>Imparables</a:t>
            </a:r>
            <a:endParaRPr lang="en-US" sz="6600" dirty="0"/>
          </a:p>
        </p:txBody>
      </p:sp>
      <p:sp>
        <p:nvSpPr>
          <p:cNvPr id="12" name="Shape 6"/>
          <p:cNvSpPr/>
          <p:nvPr/>
        </p:nvSpPr>
        <p:spPr>
          <a:xfrm>
            <a:off x="5584756" y="4217222"/>
            <a:ext cx="2708910" cy="429318"/>
          </a:xfrm>
          <a:prstGeom prst="roundRect">
            <a:avLst>
              <a:gd name="adj" fmla="val -212989"/>
            </a:avLst>
          </a:prstGeom>
          <a:solidFill>
            <a:srgbClr val="FFFFFF">
              <a:alpha val="0"/>
            </a:srgbClr>
          </a:solidFill>
          <a:ln/>
        </p:spPr>
      </p:sp>
      <p:sp>
        <p:nvSpPr>
          <p:cNvPr id="13" name="Text 7"/>
          <p:cNvSpPr/>
          <p:nvPr/>
        </p:nvSpPr>
        <p:spPr>
          <a:xfrm>
            <a:off x="5653343" y="4398617"/>
            <a:ext cx="2640323" cy="198090"/>
          </a:xfrm>
          <a:prstGeom prst="rect">
            <a:avLst/>
          </a:prstGeom>
          <a:noFill/>
          <a:ln/>
        </p:spPr>
        <p:txBody>
          <a:bodyPr wrap="square" lIns="0" tIns="0" rIns="0" bIns="0" rtlCol="0" anchor="t"/>
          <a:lstStyle/>
          <a:p>
            <a:pPr algn="r">
              <a:lnSpc>
                <a:spcPts val="1560"/>
              </a:lnSpc>
            </a:pPr>
            <a:r>
              <a:rPr lang="en-US" sz="1200" b="0" dirty="0">
                <a:solidFill>
                  <a:srgbClr val="FFFFFF"/>
                </a:solidFill>
                <a:latin typeface="Fira Sans" pitchFamily="34" charset="0"/>
                <a:ea typeface="Fira Sans" pitchFamily="34" charset="-122"/>
                <a:cs typeface="Fira Sans" pitchFamily="34" charset="-120"/>
              </a:rPr>
              <a:t>Plantilla Pitch 2026</a:t>
            </a:r>
            <a:endParaRPr lang="en-US" sz="1200" dirty="0"/>
          </a:p>
        </p:txBody>
      </p:sp>
      <p:sp>
        <p:nvSpPr>
          <p:cNvPr id="14" name="Shape 8"/>
          <p:cNvSpPr/>
          <p:nvPr/>
        </p:nvSpPr>
        <p:spPr>
          <a:xfrm>
            <a:off x="3106898" y="313208"/>
            <a:ext cx="1353927" cy="230833"/>
          </a:xfrm>
          <a:prstGeom prst="roundRect">
            <a:avLst>
              <a:gd name="adj" fmla="val -396131"/>
            </a:avLst>
          </a:prstGeom>
          <a:solidFill>
            <a:srgbClr val="FFFFFF">
              <a:alpha val="0"/>
            </a:srgbClr>
          </a:solidFill>
          <a:ln/>
        </p:spPr>
      </p:sp>
      <p:sp>
        <p:nvSpPr>
          <p:cNvPr id="15" name="Shape 9"/>
          <p:cNvSpPr/>
          <p:nvPr/>
        </p:nvSpPr>
        <p:spPr>
          <a:xfrm>
            <a:off x="4075323" y="313208"/>
            <a:ext cx="1353927" cy="230833"/>
          </a:xfrm>
          <a:prstGeom prst="roundRect">
            <a:avLst>
              <a:gd name="adj" fmla="val -396131"/>
            </a:avLst>
          </a:prstGeom>
          <a:solidFill>
            <a:srgbClr val="FFFFFF">
              <a:alpha val="0"/>
            </a:srgbClr>
          </a:solidFill>
          <a:ln/>
        </p:spPr>
      </p:sp>
      <p:sp>
        <p:nvSpPr>
          <p:cNvPr id="16" name="Shape 10"/>
          <p:cNvSpPr/>
          <p:nvPr/>
        </p:nvSpPr>
        <p:spPr>
          <a:xfrm>
            <a:off x="5305953" y="313208"/>
            <a:ext cx="1353927" cy="230833"/>
          </a:xfrm>
          <a:prstGeom prst="roundRect">
            <a:avLst>
              <a:gd name="adj" fmla="val -396131"/>
            </a:avLst>
          </a:prstGeom>
          <a:solidFill>
            <a:srgbClr val="FFFFFF">
              <a:alpha val="0"/>
            </a:srgbClr>
          </a:solidFill>
          <a:ln/>
        </p:spPr>
      </p:sp>
      <p:pic>
        <p:nvPicPr>
          <p:cNvPr id="17" name="Image 3" descr="https://pitch-assets-ccb95893-de3f-4266-973c-20049231b248.s3.eu-west-1.amazonaws.com/9e03999c-47de-4fe5-83b9-cd6fc49dd55f?pitch-bytes=721&amp;pitch-content-type=image%2Fsvg%2Bxml">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8619930" y="4285878"/>
            <a:ext cx="268573" cy="36257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2d9f661-2793-4804-a31a-85b7766d3c4b?pitch-bytes=1230&amp;pitch-content-type=image%2Fsvg%2Bxml">    </p:cNvPr>
          <p:cNvPicPr>
            <a:picLocks noChangeAspect="1"/>
          </p:cNvPicPr>
          <p:nvPr/>
        </p:nvPicPr>
        <p:blipFill>
          <a:blip r:embed="rId1">
            <a:alphaModFix amt="3000"/>
            <a:extLst>
              <a:ext uri="{96DAC541-7B7A-43D3-8B79-37D633B846F1}">
                <asvg:svgBlip xmlns:asvg="http://schemas.microsoft.com/office/drawing/2016/SVG/main" r:embed="rId2"/>
              </a:ext>
            </a:extLst>
          </a:blip>
          <a:srcRect l="0" r="0" t="0" b="0"/>
          <a:stretch/>
        </p:blipFill>
        <p:spPr>
          <a:xfrm>
            <a:off x="3636684" y="-223093"/>
            <a:ext cx="7097694" cy="5627328"/>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FAFAFC"/>
                </a:solidFill>
                <a:latin typeface="Calibri"/>
                <a:ea typeface="Calibri"/>
                <a:cs typeface="Calibri"/>
              </a:defRPr>
            </a:lvl1pPr>
          </a:lstStyle>
          <a:p>
            <a:pPr algn="l"/>
            <a:fld id="{F7021451-1387-4CA6-816F-3879F97B5CBC}" type="slidenum">
              <a:rPr b="0" lang="en-US"/>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p:bgPr>
    </p:bg>
    <p:spTree>
      <p:nvGrpSpPr>
        <p:cNvPr id="1" name=""/>
        <p:cNvGrpSpPr/>
        <p:nvPr/>
      </p:nvGrpSpPr>
      <p:grpSpPr>
        <a:xfrm>
          <a:off x="0" y="0"/>
          <a:ext cx="0" cy="0"/>
          <a:chOff x="0" y="0"/>
          <a:chExt cx="0" cy="0"/>
        </a:xfrm>
      </p:grpSpPr>
      <p:pic>
        <p:nvPicPr>
          <p:cNvPr id="3" name="Image 0" descr="https://image.mux.com/38T8SxFzU8tsBHYOtj7xfLDXiedFU9EyDVxKSV6QiSk/thumbnail.jpg?token=eyJhbGciOiJSUzI1NiJ9.eyJzdWIiOiIzOFQ4U3hGelU4dHNCSFlPdGo3eGZMRFhpZWRGVTlFeURWeEtTVjZRaVNrIiwiYXVkIjoidCIsImV4cCI6MTc3MDEzODUyNSwia2lkIjoiUWdqbjVCamMwMG1aYWdGUWJGZDZQZ2dhWHJKNnFiWW1SSkp6eGNWeWJNeXMiLCJ0aW1lIjowfQ.6TJknMN-kMDKduAT30zNLhWJjJC63a_fE4v4oRe3aHsV_iV48kK_4Tn9okuT-OFxtmiWABvJrRG1bpFFij-p80a8m5bgoUbzUjZBwi878358BDItpRJqNgFCJAg_DrK8xg4dRolmH4j-5wRmz6lirDq2hAExe4MSOQq0_i89FAAqmZcsAg79n7O7H8aoDHDan7SkM4D_xNv8zlFgn79QpRAN_uRhIfDGjuIt4YYcsiUD9Ha1xw_DO37bLi9SgCzOyOee1MlnBLQMbEKGMsy32_uGwxKmATZ9BjALQYuA60bZOlYvXcSgtzL8QT5tXttVmHo9SM4Gn32C7nsILOTkyQ">    </p:cNvPr>
          <p:cNvPicPr>
            <a:picLocks noChangeAspect="1"/>
          </p:cNvPicPr>
          <p:nvPr/>
        </p:nvPicPr>
        <p:blipFill>
          <a:blip r:embed="rId1">
            <a:alphaModFix amt="54000"/>
            <a:blur rad="150"/>
          </a:blip>
          <a:srcRect l="0" r="0" t="0" b="0"/>
          <a:stretch/>
        </p:blipFill>
        <p:spPr>
          <a:xfrm>
            <a:off x="0" y="0"/>
            <a:ext cx="9144000" cy="5143500"/>
          </a:xfrm>
          <a:prstGeom prst="rect">
            <a:avLst/>
          </a:prstGeom>
          <a:effectLst>
            <a:blur rad="190500" grow="1"/>
          </a:effectLst>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flipH="1">
            <a:off x="0" y="2850887"/>
            <a:ext cx="9144000" cy="2292614"/>
          </a:xfrm>
          <a:prstGeom prst="rect">
            <a:avLst/>
          </a:prstGeom>
        </p:spPr>
      </p:pic>
      <p:pic>
        <p:nvPicPr>
          <p:cNvPr id="5" name="Image 2" descr="https://pitch-assets-ccb95893-de3f-4266-973c-20049231b248.s3.eu-west-1.amazonaws.com/02d9f661-2793-4804-a31a-85b7766d3c4b?pitch-bytes=1230&amp;pitch-content-type=image%2Fsvg%2Bxml">    </p:cNvPr>
          <p:cNvPicPr>
            <a:picLocks noChangeAspect="1"/>
          </p:cNvPicPr>
          <p:nvPr/>
        </p:nvPicPr>
        <p:blipFill>
          <a:blip r:embed="rId4">
            <a:alphaModFix amt="12000"/>
            <a:extLst>
              <a:ext uri="{96DAC541-7B7A-43D3-8B79-37D633B846F1}">
                <asvg:svgBlip xmlns:asvg="http://schemas.microsoft.com/office/drawing/2016/SVG/main" r:embed="rId5"/>
              </a:ext>
            </a:extLst>
          </a:blip>
          <a:srcRect l="0" r="0" t="0" b="0"/>
          <a:stretch/>
        </p:blipFill>
        <p:spPr>
          <a:xfrm>
            <a:off x="-1068349" y="2543323"/>
            <a:ext cx="3831466" cy="3037735"/>
          </a:xfrm>
          <a:prstGeom prst="rect">
            <a:avLst/>
          </a:prstGeom>
        </p:spPr>
      </p:pic>
      <p:sp>
        <p:nvSpPr>
          <p:cNvPr id="6" name="Shape 0"/>
          <p:cNvSpPr/>
          <p:nvPr/>
        </p:nvSpPr>
        <p:spPr>
          <a:xfrm>
            <a:off x="464278" y="4762388"/>
            <a:ext cx="1353927" cy="196208"/>
          </a:xfrm>
          <a:prstGeom prst="roundRect">
            <a:avLst>
              <a:gd name="adj" fmla="val -466036"/>
            </a:avLst>
          </a:prstGeom>
          <a:solidFill>
            <a:srgbClr val="FFFFFF">
              <a:alpha val="0"/>
            </a:srgbClr>
          </a:solidFill>
          <a:ln/>
        </p:spPr>
      </p:sp>
      <p:sp>
        <p:nvSpPr>
          <p:cNvPr id="7" name="Shape 1"/>
          <p:cNvSpPr/>
          <p:nvPr/>
        </p:nvSpPr>
        <p:spPr>
          <a:xfrm rot="10800000">
            <a:off x="8040767" y="4762388"/>
            <a:ext cx="646033" cy="196208"/>
          </a:xfrm>
          <a:prstGeom prst="roundRect">
            <a:avLst>
              <a:gd name="adj" fmla="val -466036"/>
            </a:avLst>
          </a:prstGeom>
          <a:solidFill>
            <a:srgbClr val="FFFFFF">
              <a:alpha val="0"/>
            </a:srgbClr>
          </a:solidFill>
          <a:ln/>
        </p:spPr>
      </p:sp>
      <p:sp>
        <p:nvSpPr>
          <p:cNvPr id="8" name="Shape 2"/>
          <p:cNvSpPr/>
          <p:nvPr/>
        </p:nvSpPr>
        <p:spPr>
          <a:xfrm>
            <a:off x="7332873" y="232418"/>
            <a:ext cx="1353927" cy="196208"/>
          </a:xfrm>
          <a:prstGeom prst="roundRect">
            <a:avLst>
              <a:gd name="adj" fmla="val -466036"/>
            </a:avLst>
          </a:prstGeom>
          <a:solidFill>
            <a:srgbClr val="FFFFFF">
              <a:alpha val="0"/>
            </a:srgbClr>
          </a:solidFill>
          <a:ln/>
        </p:spPr>
      </p:sp>
      <p:sp>
        <p:nvSpPr>
          <p:cNvPr id="9" name="Shape 3"/>
          <p:cNvSpPr/>
          <p:nvPr/>
        </p:nvSpPr>
        <p:spPr>
          <a:xfrm>
            <a:off x="465881" y="3135909"/>
            <a:ext cx="4940399" cy="1565044"/>
          </a:xfrm>
          <a:prstGeom prst="roundRect">
            <a:avLst>
              <a:gd name="adj" fmla="val -58426"/>
            </a:avLst>
          </a:prstGeom>
          <a:solidFill>
            <a:srgbClr val="FFFFFF">
              <a:alpha val="0"/>
            </a:srgbClr>
          </a:solidFill>
          <a:ln/>
        </p:spPr>
      </p:sp>
      <p:sp>
        <p:nvSpPr>
          <p:cNvPr id="10" name="Text 4"/>
          <p:cNvSpPr/>
          <p:nvPr/>
        </p:nvSpPr>
        <p:spPr>
          <a:xfrm>
            <a:off x="534461" y="4072303"/>
            <a:ext cx="4871814" cy="628650"/>
          </a:xfrm>
          <a:prstGeom prst="rect">
            <a:avLst/>
          </a:prstGeom>
          <a:noFill/>
          <a:ln/>
        </p:spPr>
        <p:txBody>
          <a:bodyPr wrap="square" lIns="0" tIns="0" rIns="0" bIns="0" rtlCol="0" anchor="b"/>
          <a:lstStyle/>
          <a:p>
            <a:pPr algn="l">
              <a:lnSpc>
                <a:spcPts val="4950"/>
              </a:lnSpc>
            </a:pPr>
            <a:r>
              <a:rPr lang="en-US" sz="6600" b="1" dirty="0">
                <a:solidFill>
                  <a:srgbClr val="FFFFFF"/>
                </a:solidFill>
                <a:latin typeface="Glitz" pitchFamily="34" charset="0"/>
                <a:ea typeface="Glitz" pitchFamily="34" charset="-122"/>
                <a:cs typeface="Glitz" pitchFamily="34" charset="-120"/>
              </a:rPr>
              <a:t>Gracias</a:t>
            </a:r>
            <a:endParaRPr lang="en-US" sz="6600" dirty="0"/>
          </a:p>
        </p:txBody>
      </p:sp>
      <p:sp>
        <p:nvSpPr>
          <p:cNvPr id="11" name="Shape 5"/>
          <p:cNvSpPr/>
          <p:nvPr/>
        </p:nvSpPr>
        <p:spPr>
          <a:xfrm>
            <a:off x="5584756" y="4217222"/>
            <a:ext cx="2708910" cy="429318"/>
          </a:xfrm>
          <a:prstGeom prst="roundRect">
            <a:avLst>
              <a:gd name="adj" fmla="val -212989"/>
            </a:avLst>
          </a:prstGeom>
          <a:solidFill>
            <a:srgbClr val="FFFFFF">
              <a:alpha val="0"/>
            </a:srgbClr>
          </a:solidFill>
          <a:ln/>
        </p:spPr>
      </p:sp>
      <p:sp>
        <p:nvSpPr>
          <p:cNvPr id="12" name="Text 6"/>
          <p:cNvSpPr/>
          <p:nvPr/>
        </p:nvSpPr>
        <p:spPr>
          <a:xfrm>
            <a:off x="5653343" y="4398617"/>
            <a:ext cx="2640323" cy="198090"/>
          </a:xfrm>
          <a:prstGeom prst="rect">
            <a:avLst/>
          </a:prstGeom>
          <a:noFill/>
          <a:ln/>
        </p:spPr>
        <p:txBody>
          <a:bodyPr wrap="square" lIns="0" tIns="0" rIns="0" bIns="0" rtlCol="0" anchor="t"/>
          <a:lstStyle/>
          <a:p>
            <a:pPr algn="r">
              <a:lnSpc>
                <a:spcPts val="1560"/>
              </a:lnSpc>
            </a:pPr>
            <a:r>
              <a:rPr lang="en-US" sz="1200" b="0" dirty="0">
                <a:solidFill>
                  <a:srgbClr val="FFFFFF"/>
                </a:solidFill>
                <a:latin typeface="Fira Sans" pitchFamily="34" charset="0"/>
                <a:ea typeface="Fira Sans" pitchFamily="34" charset="-122"/>
                <a:cs typeface="Fira Sans" pitchFamily="34" charset="-120"/>
              </a:rPr>
              <a:t>Plantilla Pitch 2026</a:t>
            </a:r>
            <a:endParaRPr lang="en-US" sz="1200" dirty="0"/>
          </a:p>
        </p:txBody>
      </p:sp>
      <p:sp>
        <p:nvSpPr>
          <p:cNvPr id="13" name="Shape 7"/>
          <p:cNvSpPr/>
          <p:nvPr/>
        </p:nvSpPr>
        <p:spPr>
          <a:xfrm>
            <a:off x="3106898" y="313208"/>
            <a:ext cx="1353927" cy="230833"/>
          </a:xfrm>
          <a:prstGeom prst="roundRect">
            <a:avLst>
              <a:gd name="adj" fmla="val -396131"/>
            </a:avLst>
          </a:prstGeom>
          <a:solidFill>
            <a:srgbClr val="FFFFFF">
              <a:alpha val="0"/>
            </a:srgbClr>
          </a:solidFill>
          <a:ln/>
        </p:spPr>
      </p:sp>
      <p:sp>
        <p:nvSpPr>
          <p:cNvPr id="14" name="Shape 8"/>
          <p:cNvSpPr/>
          <p:nvPr/>
        </p:nvSpPr>
        <p:spPr>
          <a:xfrm>
            <a:off x="4075323" y="313208"/>
            <a:ext cx="1353927" cy="230833"/>
          </a:xfrm>
          <a:prstGeom prst="roundRect">
            <a:avLst>
              <a:gd name="adj" fmla="val -396131"/>
            </a:avLst>
          </a:prstGeom>
          <a:solidFill>
            <a:srgbClr val="FFFFFF">
              <a:alpha val="0"/>
            </a:srgbClr>
          </a:solidFill>
          <a:ln/>
        </p:spPr>
      </p:sp>
      <p:sp>
        <p:nvSpPr>
          <p:cNvPr id="15" name="Shape 9"/>
          <p:cNvSpPr/>
          <p:nvPr/>
        </p:nvSpPr>
        <p:spPr>
          <a:xfrm>
            <a:off x="5305953" y="313208"/>
            <a:ext cx="1353927" cy="230833"/>
          </a:xfrm>
          <a:prstGeom prst="roundRect">
            <a:avLst>
              <a:gd name="adj" fmla="val -396131"/>
            </a:avLst>
          </a:prstGeom>
          <a:solidFill>
            <a:srgbClr val="FFFFFF">
              <a:alpha val="0"/>
            </a:srgbClr>
          </a:solidFill>
          <a:ln/>
        </p:spPr>
      </p:sp>
      <p:pic>
        <p:nvPicPr>
          <p:cNvPr id="16" name="Image 3" descr="https://pitch-assets-ccb95893-de3f-4266-973c-20049231b248.s3.eu-west-1.amazonaws.com/9e03999c-47de-4fe5-83b9-cd6fc49dd55f?pitch-bytes=721&amp;pitch-content-type=image%2Fsvg%2Bxml">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a:off x="8619930" y="4285878"/>
            <a:ext cx="268573" cy="36257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2d9f661-2793-4804-a31a-85b7766d3c4b?pitch-bytes=1230&amp;pitch-content-type=image%2Fsvg%2Bxml">    </p:cNvPr>
          <p:cNvPicPr>
            <a:picLocks noChangeAspect="1"/>
          </p:cNvPicPr>
          <p:nvPr/>
        </p:nvPicPr>
        <p:blipFill>
          <a:blip r:embed="rId1">
            <a:alphaModFix amt="3000"/>
            <a:extLst>
              <a:ext uri="{96DAC541-7B7A-43D3-8B79-37D633B846F1}">
                <asvg:svgBlip xmlns:asvg="http://schemas.microsoft.com/office/drawing/2016/SVG/main" r:embed="rId2"/>
              </a:ext>
            </a:extLst>
          </a:blip>
          <a:srcRect l="0" r="0" t="0" b="0"/>
          <a:stretch/>
        </p:blipFill>
        <p:spPr>
          <a:xfrm>
            <a:off x="3590947" y="-108793"/>
            <a:ext cx="7097694" cy="5627328"/>
          </a:xfrm>
          <a:prstGeom prst="rect">
            <a:avLst/>
          </a:prstGeom>
        </p:spPr>
      </p:pic>
      <p:sp>
        <p:nvSpPr>
          <p:cNvPr id="4" name="Shape 0"/>
          <p:cNvSpPr/>
          <p:nvPr/>
        </p:nvSpPr>
        <p:spPr>
          <a:xfrm>
            <a:off x="464278" y="4762388"/>
            <a:ext cx="1353927" cy="196208"/>
          </a:xfrm>
          <a:prstGeom prst="roundRect">
            <a:avLst>
              <a:gd name="adj" fmla="val -466036"/>
            </a:avLst>
          </a:prstGeom>
          <a:solidFill>
            <a:srgbClr val="FFFFFF">
              <a:alpha val="0"/>
            </a:srgbClr>
          </a:solidFill>
          <a:ln/>
        </p:spPr>
      </p:sp>
      <p:sp>
        <p:nvSpPr>
          <p:cNvPr id="5" name="Text 1"/>
          <p:cNvSpPr/>
          <p:nvPr/>
        </p:nvSpPr>
        <p:spPr>
          <a:xfrm>
            <a:off x="532858" y="4796678"/>
            <a:ext cx="1285317" cy="95250"/>
          </a:xfrm>
          <a:prstGeom prst="rect">
            <a:avLst/>
          </a:prstGeom>
          <a:noFill/>
          <a:ln/>
        </p:spPr>
        <p:txBody>
          <a:bodyPr wrap="square" lIns="0" tIns="0" rIns="0" bIns="0" rtlCol="0" anchor="t"/>
          <a:lstStyle/>
          <a:p>
            <a:pPr algn="l">
              <a:lnSpc>
                <a:spcPts val="750"/>
              </a:lnSpc>
            </a:pPr>
            <a:r>
              <a:rPr lang="en-US" sz="800" b="0" dirty="0">
                <a:solidFill>
                  <a:srgbClr val="404040"/>
                </a:solidFill>
                <a:latin typeface="Fira Sans" pitchFamily="34" charset="0"/>
                <a:ea typeface="Fira Sans" pitchFamily="34" charset="-122"/>
                <a:cs typeface="Fira Sans" pitchFamily="34" charset="-120"/>
              </a:rPr>
              <a:t>Shift Porter Novelli 2026</a:t>
            </a:r>
            <a:endParaRPr lang="en-US" sz="750" dirty="0"/>
          </a:p>
        </p:txBody>
      </p:sp>
      <p:sp>
        <p:nvSpPr>
          <p:cNvPr id="6" name="Shape 2"/>
          <p:cNvSpPr/>
          <p:nvPr/>
        </p:nvSpPr>
        <p:spPr>
          <a:xfrm rot="10800000">
            <a:off x="8040767" y="4762388"/>
            <a:ext cx="646033" cy="196208"/>
          </a:xfrm>
          <a:prstGeom prst="roundRect">
            <a:avLst>
              <a:gd name="adj" fmla="val -466036"/>
            </a:avLst>
          </a:prstGeom>
          <a:solidFill>
            <a:srgbClr val="FFFFFF">
              <a:alpha val="0"/>
            </a:srgbClr>
          </a:solidFill>
          <a:ln/>
        </p:spPr>
      </p:sp>
      <p:sp>
        <p:nvSpPr>
          <p:cNvPr id="7" name="Text 3"/>
          <p:cNvSpPr/>
          <p:nvPr/>
        </p:nvSpPr>
        <p:spPr>
          <a:xfrm rot="10800000">
            <a:off x="8109347" y="4650470"/>
            <a:ext cx="577416" cy="111919"/>
          </a:xfrm>
          <a:prstGeom prst="rect">
            <a:avLst/>
          </a:prstGeom>
          <a:noFill/>
          <a:ln/>
        </p:spPr>
        <p:txBody>
          <a:bodyPr wrap="square" lIns="0" tIns="0" rIns="0" bIns="0" rtlCol="0" anchor="t"/>
          <a:lstStyle/>
          <a:p>
            <a:pPr algn="r">
              <a:lnSpc>
                <a:spcPts val="825"/>
              </a:lnSpc>
            </a:pPr>
            <a:r>
              <a:rPr lang="en-US" sz="800" b="0" dirty="0">
                <a:solidFill>
                  <a:srgbClr val="404040"/>
                </a:solidFill>
                <a:latin typeface="Carlito" pitchFamily="34" charset="0"/>
                <a:ea typeface="Carlito" pitchFamily="34" charset="-122"/>
                <a:cs typeface="Carlito" pitchFamily="34" charset="-120"/>
              </a:rPr>
              <a:t>Page </a:t>
            </a:r>
            <a:endParaRPr lang="en-US" sz="825" dirty="0"/>
          </a:p>
        </p:txBody>
      </p:sp>
      <p:sp>
        <p:nvSpPr>
          <p:cNvPr id="8" name="Text 4"/>
          <p:cNvSpPr/>
          <p:nvPr/>
        </p:nvSpPr>
        <p:spPr>
          <a:xfrm>
            <a:off x="462164" y="3036479"/>
            <a:ext cx="2189596" cy="343799"/>
          </a:xfrm>
          <a:prstGeom prst="roundRect">
            <a:avLst>
              <a:gd name="adj" fmla="val 66492"/>
            </a:avLst>
          </a:prstGeom>
          <a:solidFill>
            <a:srgbClr val="0F02E6"/>
          </a:solidFill>
          <a:ln/>
        </p:spPr>
        <p:txBody>
          <a:bodyPr wrap="square" lIns="121644" tIns="40587" rIns="121644" bIns="40587" rtlCol="0" anchor="ctr"/>
          <a:lstStyle/>
          <a:p>
            <a:pPr algn="ctr"/>
            <a:r>
              <a:rPr lang="en-US" sz="1300" dirty="0">
                <a:solidFill>
                  <a:srgbClr val="FFFFFF"/>
                </a:solidFill>
                <a:latin typeface="Carlito" pitchFamily="34" charset="0"/>
                <a:ea typeface="Carlito" pitchFamily="34" charset="-122"/>
                <a:cs typeface="Carlito" pitchFamily="34" charset="-120"/>
              </a:rPr>
              <a:t>The Rise of Edge Computing</a:t>
            </a:r>
            <a:endParaRPr lang="en-US" sz="1800" dirty="0"/>
          </a:p>
        </p:txBody>
      </p:sp>
      <p:sp>
        <p:nvSpPr>
          <p:cNvPr id="9" name="Text 5"/>
          <p:cNvSpPr/>
          <p:nvPr/>
        </p:nvSpPr>
        <p:spPr>
          <a:xfrm>
            <a:off x="535138" y="3533383"/>
            <a:ext cx="3522501" cy="594271"/>
          </a:xfrm>
          <a:prstGeom prst="rect">
            <a:avLst/>
          </a:prstGeom>
          <a:noFill/>
          <a:ln/>
        </p:spPr>
        <p:txBody>
          <a:bodyPr wrap="square" lIns="0" tIns="0" rIns="0" bIns="0" rtlCol="0" anchor="t"/>
          <a:lstStyle/>
          <a:p>
            <a:pPr algn="l">
              <a:lnSpc>
                <a:spcPts val="1170"/>
              </a:lnSpc>
            </a:pPr>
            <a:r>
              <a:rPr lang="en-US" sz="900" b="0" dirty="0">
                <a:solidFill>
                  <a:srgbClr val="404040"/>
                </a:solidFill>
                <a:latin typeface="Fira Sans" pitchFamily="34" charset="0"/>
                <a:ea typeface="Fira Sans" pitchFamily="34" charset="-122"/>
                <a:cs typeface="Fira Sans" pitchFamily="34" charset="-120"/>
              </a:rPr>
              <a:t>Lorem ipsum dolor sit amet, consectetur adipiscing elit, sed do eiusmod tempor incididunt ut labore et dolore magna aliqua. Ut enim ad minim veniam, quis nostrud exercitation ullamco laboris nisi ut aliquip ex ea</a:t>
            </a:r>
            <a:endParaRPr lang="en-US" sz="900" dirty="0"/>
          </a:p>
        </p:txBody>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rcRect l="8588" r="8588" t="0" b="0"/>
          <a:stretch/>
        </p:blipFill>
        <p:spPr>
          <a:xfrm flipH="1">
            <a:off x="5362728" y="1477744"/>
            <a:ext cx="3314703" cy="3665757"/>
          </a:xfrm>
          <a:prstGeom prst="rect">
            <a:avLst/>
          </a:prstGeom>
        </p:spPr>
      </p:pic>
      <p:sp>
        <p:nvSpPr>
          <p:cNvPr id="11" name="Text 6"/>
          <p:cNvSpPr/>
          <p:nvPr/>
        </p:nvSpPr>
        <p:spPr>
          <a:xfrm>
            <a:off x="7051988" y="2957580"/>
            <a:ext cx="4762" cy="1371600"/>
          </a:xfrm>
          <a:prstGeom prst="rect">
            <a:avLst/>
          </a:prstGeom>
          <a:noFill/>
          <a:ln/>
        </p:spPr>
        <p:txBody>
          <a:bodyPr wrap="square" lIns="0" tIns="0" rIns="0" bIns="0" rtlCol="0" anchor="ctr"/>
          <a:lstStyle/>
          <a:p>
            <a:pPr algn="ctr">
              <a:lnSpc>
                <a:spcPts val="1350"/>
              </a:lnSpc>
            </a:pPr>
            <a:endParaRPr lang="en-US" sz="1350" dirty="0"/>
          </a:p>
        </p:txBody>
      </p:sp>
      <p:sp>
        <p:nvSpPr>
          <p:cNvPr id="12" name="Shape 7"/>
          <p:cNvSpPr/>
          <p:nvPr/>
        </p:nvSpPr>
        <p:spPr>
          <a:xfrm>
            <a:off x="5897488" y="2577368"/>
            <a:ext cx="2360581" cy="630173"/>
          </a:xfrm>
          <a:prstGeom prst="roundRect">
            <a:avLst>
              <a:gd name="adj" fmla="val -145103"/>
            </a:avLst>
          </a:prstGeom>
          <a:solidFill>
            <a:srgbClr val="FFFFFF">
              <a:alpha val="0"/>
            </a:srgbClr>
          </a:solidFill>
          <a:ln/>
        </p:spPr>
      </p:sp>
      <p:sp>
        <p:nvSpPr>
          <p:cNvPr id="13" name="Text 8"/>
          <p:cNvSpPr/>
          <p:nvPr/>
        </p:nvSpPr>
        <p:spPr>
          <a:xfrm>
            <a:off x="5966068" y="2494503"/>
            <a:ext cx="2291879" cy="335756"/>
          </a:xfrm>
          <a:prstGeom prst="rect">
            <a:avLst/>
          </a:prstGeom>
          <a:noFill/>
          <a:ln/>
        </p:spPr>
        <p:txBody>
          <a:bodyPr wrap="square" lIns="0" tIns="0" rIns="0" bIns="0" rtlCol="0" anchor="b"/>
          <a:lstStyle/>
          <a:p>
            <a:pPr algn="l"/>
            <a:r>
              <a:rPr lang="en-US" sz="2200" b="1" dirty="0">
                <a:solidFill>
                  <a:srgbClr val="FFFFFF"/>
                </a:solidFill>
                <a:latin typeface="Figtree" pitchFamily="34" charset="0"/>
                <a:ea typeface="Figtree" pitchFamily="34" charset="-122"/>
                <a:cs typeface="Figtree" pitchFamily="34" charset="-120"/>
              </a:rPr>
              <a:t>2026</a:t>
            </a:r>
            <a:endParaRPr lang="en-US" sz="2201" dirty="0"/>
          </a:p>
        </p:txBody>
      </p:sp>
      <p:sp>
        <p:nvSpPr>
          <p:cNvPr id="14" name="Text 9"/>
          <p:cNvSpPr/>
          <p:nvPr/>
        </p:nvSpPr>
        <p:spPr>
          <a:xfrm>
            <a:off x="4840164" y="1830240"/>
            <a:ext cx="865207" cy="294855"/>
          </a:xfrm>
          <a:prstGeom prst="roundRect">
            <a:avLst>
              <a:gd name="adj" fmla="val 77530"/>
            </a:avLst>
          </a:prstGeom>
          <a:solidFill>
            <a:srgbClr val="0F02E6"/>
          </a:solidFill>
          <a:ln/>
        </p:spPr>
        <p:txBody>
          <a:bodyPr wrap="square" lIns="48067" tIns="34809" rIns="48067" bIns="34809" rtlCol="0" anchor="ctr"/>
          <a:lstStyle/>
          <a:p>
            <a:pPr algn="ctr"/>
            <a:r>
              <a:rPr lang="en-US" sz="1100" dirty="0">
                <a:solidFill>
                  <a:srgbClr val="FFFFFF"/>
                </a:solidFill>
                <a:latin typeface="Carlito" pitchFamily="34" charset="0"/>
                <a:ea typeface="Carlito" pitchFamily="34" charset="-122"/>
                <a:cs typeface="Carlito" pitchFamily="34" charset="-120"/>
              </a:rPr>
              <a:t>Text Here</a:t>
            </a:r>
            <a:endParaRPr lang="en-US" sz="1800" dirty="0"/>
          </a:p>
        </p:txBody>
      </p:sp>
      <p:sp>
        <p:nvSpPr>
          <p:cNvPr id="15" name="Shape 10"/>
          <p:cNvSpPr/>
          <p:nvPr/>
        </p:nvSpPr>
        <p:spPr>
          <a:xfrm>
            <a:off x="5933724" y="3876389"/>
            <a:ext cx="2363411" cy="789416"/>
          </a:xfrm>
          <a:prstGeom prst="roundRect">
            <a:avLst>
              <a:gd name="adj" fmla="val -115832"/>
            </a:avLst>
          </a:prstGeom>
          <a:solidFill>
            <a:srgbClr val="FFFFFF">
              <a:alpha val="0"/>
            </a:srgbClr>
          </a:solidFill>
          <a:ln/>
        </p:spPr>
      </p:sp>
      <p:sp>
        <p:nvSpPr>
          <p:cNvPr id="16" name="Text 11"/>
          <p:cNvSpPr/>
          <p:nvPr/>
        </p:nvSpPr>
        <p:spPr>
          <a:xfrm>
            <a:off x="6002293" y="3533383"/>
            <a:ext cx="2294818" cy="594271"/>
          </a:xfrm>
          <a:prstGeom prst="rect">
            <a:avLst/>
          </a:prstGeom>
          <a:noFill/>
          <a:ln/>
        </p:spPr>
        <p:txBody>
          <a:bodyPr wrap="square" lIns="0" tIns="0" rIns="0" bIns="0" rtlCol="0" anchor="t"/>
          <a:lstStyle/>
          <a:p>
            <a:pPr algn="l">
              <a:lnSpc>
                <a:spcPts val="1170"/>
              </a:lnSpc>
            </a:pPr>
            <a:r>
              <a:rPr lang="en-US" sz="900" b="0" dirty="0">
                <a:solidFill>
                  <a:srgbClr val="FFFFFF"/>
                </a:solidFill>
                <a:latin typeface="Fira Sans" pitchFamily="34" charset="0"/>
                <a:ea typeface="Fira Sans" pitchFamily="34" charset="-122"/>
                <a:cs typeface="Fira Sans" pitchFamily="34" charset="-120"/>
              </a:rPr>
              <a:t>Lorem ipsum dolor sit amet, consectetur adipiscing elit, sed do eiusmod tempor incididunt ut labore et dolore magna aliqua. Ut enim ad minim</a:t>
            </a:r>
            <a:endParaRPr lang="en-US" sz="900" dirty="0"/>
          </a:p>
        </p:txBody>
      </p:sp>
      <p:sp>
        <p:nvSpPr>
          <p:cNvPr id="17" name="Shape 12"/>
          <p:cNvSpPr/>
          <p:nvPr/>
        </p:nvSpPr>
        <p:spPr>
          <a:xfrm>
            <a:off x="5897488" y="3217949"/>
            <a:ext cx="2363411" cy="318549"/>
          </a:xfrm>
          <a:prstGeom prst="roundRect">
            <a:avLst>
              <a:gd name="adj" fmla="val -287052"/>
            </a:avLst>
          </a:prstGeom>
          <a:solidFill>
            <a:srgbClr val="FFFFFF">
              <a:alpha val="0"/>
            </a:srgbClr>
          </a:solidFill>
          <a:ln/>
        </p:spPr>
      </p:sp>
      <p:sp>
        <p:nvSpPr>
          <p:cNvPr id="18" name="Text 13"/>
          <p:cNvSpPr/>
          <p:nvPr/>
        </p:nvSpPr>
        <p:spPr>
          <a:xfrm>
            <a:off x="5966068" y="2953499"/>
            <a:ext cx="2294818" cy="205718"/>
          </a:xfrm>
          <a:prstGeom prst="rect">
            <a:avLst/>
          </a:prstGeom>
          <a:noFill/>
          <a:ln/>
        </p:spPr>
        <p:txBody>
          <a:bodyPr wrap="square" lIns="0" tIns="0" rIns="0" bIns="0" rtlCol="0" anchor="b"/>
          <a:lstStyle/>
          <a:p>
            <a:pPr algn="l">
              <a:lnSpc>
                <a:spcPts val="1620"/>
              </a:lnSpc>
            </a:pPr>
            <a:r>
              <a:rPr lang="en-US" sz="1800" b="0" dirty="0">
                <a:solidFill>
                  <a:srgbClr val="FFFFFF"/>
                </a:solidFill>
                <a:latin typeface="Fira Sans" pitchFamily="34" charset="0"/>
                <a:ea typeface="Fira Sans" pitchFamily="34" charset="-122"/>
                <a:cs typeface="Fira Sans" pitchFamily="34" charset="-120"/>
              </a:rPr>
              <a:t>Yearly Data</a:t>
            </a:r>
            <a:endParaRPr lang="en-US" sz="1800" dirty="0"/>
          </a:p>
        </p:txBody>
      </p:sp>
      <p:pic>
        <p:nvPicPr>
          <p:cNvPr id="19" name="Image 2" descr="preencoded.png">    </p:cNvPr>
          <p:cNvPicPr>
            <a:picLocks noChangeAspect="1"/>
          </p:cNvPicPr>
          <p:nvPr/>
        </p:nvPicPr>
        <p:blipFill>
          <a:blip r:embed="rId5">
            <a:extLst>
              <a:ext uri="{96DAC541-7B7A-43D3-8B79-37D633B846F1}">
                <asvg:svgBlip xmlns:asvg="http://schemas.microsoft.com/office/drawing/2016/SVG/main" r:embed="rId6"/>
              </a:ext>
            </a:extLst>
          </a:blip>
          <a:srcRect l="0" r="0" t="0" b="0"/>
          <a:stretch/>
        </p:blipFill>
        <p:spPr>
          <a:xfrm>
            <a:off x="5452685" y="836939"/>
            <a:ext cx="228093" cy="228093"/>
          </a:xfrm>
          <a:prstGeom prst="rect">
            <a:avLst/>
          </a:prstGeom>
        </p:spPr>
      </p:pic>
      <p:sp>
        <p:nvSpPr>
          <p:cNvPr id="20" name="Text 14"/>
          <p:cNvSpPr/>
          <p:nvPr/>
        </p:nvSpPr>
        <p:spPr>
          <a:xfrm>
            <a:off x="5521268" y="539505"/>
            <a:ext cx="159507" cy="857250"/>
          </a:xfrm>
          <a:prstGeom prst="rect">
            <a:avLst/>
          </a:prstGeom>
          <a:noFill/>
          <a:ln/>
        </p:spPr>
        <p:txBody>
          <a:bodyPr wrap="square" lIns="0" tIns="0" rIns="0" bIns="0" rtlCol="0" anchor="ctr"/>
          <a:lstStyle/>
          <a:p>
            <a:pPr algn="ctr">
              <a:lnSpc>
                <a:spcPts val="1350"/>
              </a:lnSpc>
            </a:pPr>
            <a:endParaRPr lang="en-US" sz="1350" dirty="0"/>
          </a:p>
        </p:txBody>
      </p:sp>
      <p:sp>
        <p:nvSpPr>
          <p:cNvPr id="21" name="Shape 15"/>
          <p:cNvSpPr/>
          <p:nvPr/>
        </p:nvSpPr>
        <p:spPr>
          <a:xfrm>
            <a:off x="5925680" y="773369"/>
            <a:ext cx="1551569" cy="360098"/>
          </a:xfrm>
          <a:prstGeom prst="roundRect">
            <a:avLst>
              <a:gd name="adj" fmla="val -253931"/>
            </a:avLst>
          </a:prstGeom>
          <a:solidFill>
            <a:srgbClr val="FFFFFF">
              <a:alpha val="0"/>
            </a:srgbClr>
          </a:solidFill>
          <a:ln/>
        </p:spPr>
      </p:sp>
      <p:sp>
        <p:nvSpPr>
          <p:cNvPr id="22" name="Text 16"/>
          <p:cNvSpPr/>
          <p:nvPr/>
        </p:nvSpPr>
        <p:spPr>
          <a:xfrm>
            <a:off x="478777" y="559758"/>
            <a:ext cx="1482961" cy="1004887"/>
          </a:xfrm>
          <a:prstGeom prst="rect">
            <a:avLst/>
          </a:prstGeom>
          <a:noFill/>
          <a:ln/>
        </p:spPr>
        <p:txBody>
          <a:bodyPr wrap="square" lIns="0" tIns="0" rIns="0" bIns="0" rtlCol="0" anchor="b"/>
          <a:lstStyle/>
          <a:p>
            <a:pPr algn="l"/>
            <a:r>
              <a:rPr lang="en-US" sz="3300" b="1" dirty="0">
                <a:solidFill>
                  <a:srgbClr val="000000"/>
                </a:solidFill>
                <a:latin typeface="Figtree" pitchFamily="34" charset="0"/>
                <a:ea typeface="Figtree" pitchFamily="34" charset="-122"/>
                <a:cs typeface="Figtree" pitchFamily="34" charset="-120"/>
              </a:rPr>
              <a:t>User Tech</a:t>
            </a:r>
            <a:endParaRPr lang="en-US" sz="3300" dirty="0"/>
          </a:p>
        </p:txBody>
      </p:sp>
      <p:sp>
        <p:nvSpPr>
          <p:cNvPr id="23" name="Shape 17"/>
          <p:cNvSpPr/>
          <p:nvPr/>
        </p:nvSpPr>
        <p:spPr>
          <a:xfrm>
            <a:off x="6627453" y="1188912"/>
            <a:ext cx="1551569" cy="360098"/>
          </a:xfrm>
          <a:prstGeom prst="roundRect">
            <a:avLst>
              <a:gd name="adj" fmla="val -253931"/>
            </a:avLst>
          </a:prstGeom>
          <a:solidFill>
            <a:srgbClr val="FFFFFF">
              <a:alpha val="0"/>
            </a:srgbClr>
          </a:solidFill>
          <a:ln/>
        </p:spPr>
      </p:sp>
      <p:sp>
        <p:nvSpPr>
          <p:cNvPr id="24" name="Text 18"/>
          <p:cNvSpPr/>
          <p:nvPr/>
        </p:nvSpPr>
        <p:spPr>
          <a:xfrm>
            <a:off x="473757" y="1477744"/>
            <a:ext cx="1482961" cy="502444"/>
          </a:xfrm>
          <a:prstGeom prst="rect">
            <a:avLst/>
          </a:prstGeom>
          <a:noFill/>
          <a:ln/>
        </p:spPr>
        <p:txBody>
          <a:bodyPr wrap="square" lIns="0" tIns="0" rIns="0" bIns="0" rtlCol="0" anchor="b"/>
          <a:lstStyle/>
          <a:p>
            <a:pPr algn="l"/>
            <a:r>
              <a:rPr lang="en-US" sz="3300" b="1" dirty="0">
                <a:solidFill>
                  <a:srgbClr val="F540FF"/>
                </a:solidFill>
                <a:latin typeface="Figtree" pitchFamily="34" charset="0"/>
                <a:ea typeface="Figtree" pitchFamily="34" charset="-122"/>
                <a:cs typeface="Figtree" pitchFamily="34" charset="-120"/>
              </a:rPr>
              <a:t>Growth</a:t>
            </a:r>
            <a:endParaRPr lang="en-US" sz="3300" dirty="0"/>
          </a:p>
        </p:txBody>
      </p:sp>
      <p:sp>
        <p:nvSpPr>
          <p:cNvPr id="25" name="Text 19"/>
          <p:cNvSpPr/>
          <p:nvPr/>
        </p:nvSpPr>
        <p:spPr>
          <a:xfrm rot="8100000">
            <a:off x="7514354" y="548054"/>
            <a:ext cx="179487" cy="857250"/>
          </a:xfrm>
          <a:prstGeom prst="rect">
            <a:avLst/>
          </a:prstGeom>
          <a:noFill/>
          <a:ln/>
        </p:spPr>
        <p:txBody>
          <a:bodyPr wrap="square" lIns="0" tIns="0" rIns="0" bIns="0" rtlCol="0" anchor="ctr"/>
          <a:lstStyle/>
          <a:p>
            <a:pPr algn="ctr">
              <a:lnSpc>
                <a:spcPts val="1350"/>
              </a:lnSpc>
            </a:pPr>
            <a:endParaRPr lang="en-US" sz="1350" dirty="0"/>
          </a:p>
        </p:txBody>
      </p:sp>
      <p:pic>
        <p:nvPicPr>
          <p:cNvPr id="26" name="Image 3" descr="https://pitch-assets-ccb95893-de3f-4266-973c-20049231b248.s3.eu-west-1.amazonaws.com/7f5d2582-5a98-4ab8-bfe1-26922ec196ef?pitch-bytes=564614&amp;pitch-content-type=image%2Fpng">    </p:cNvPr>
          <p:cNvPicPr>
            <a:picLocks noChangeAspect="1"/>
          </p:cNvPicPr>
          <p:nvPr/>
        </p:nvPicPr>
        <p:blipFill>
          <a:blip r:embed="rId7"/>
          <a:srcRect l="0" r="0" t="0" b="0"/>
          <a:stretch/>
        </p:blipFill>
        <p:spPr>
          <a:xfrm rot="21300000">
            <a:off x="1444273" y="326125"/>
            <a:ext cx="1396008" cy="1396008"/>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2</a:t>
            </a:fld>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02d9f661-2793-4804-a31a-85b7766d3c4b?pitch-bytes=1230&amp;pitch-content-type=image%2Fsvg%2Bxml">    </p:cNvPr>
          <p:cNvPicPr>
            <a:picLocks noChangeAspect="1"/>
          </p:cNvPicPr>
          <p:nvPr/>
        </p:nvPicPr>
        <p:blipFill>
          <a:blip r:embed="rId1">
            <a:alphaModFix amt="3000"/>
            <a:extLst>
              <a:ext uri="{96DAC541-7B7A-43D3-8B79-37D633B846F1}">
                <asvg:svgBlip xmlns:asvg="http://schemas.microsoft.com/office/drawing/2016/SVG/main" r:embed="rId2"/>
              </a:ext>
            </a:extLst>
          </a:blip>
          <a:srcRect l="0" r="0" t="0" b="0"/>
          <a:stretch/>
        </p:blipFill>
        <p:spPr>
          <a:xfrm>
            <a:off x="3636684" y="-223093"/>
            <a:ext cx="7097694" cy="5627328"/>
          </a:xfrm>
          <a:prstGeom prst="rect">
            <a:avLst/>
          </a:prstGeom>
        </p:spPr>
      </p:pic>
      <p:sp>
        <p:nvSpPr>
          <p:cNvPr id="4" name="Shape 0"/>
          <p:cNvSpPr/>
          <p:nvPr/>
        </p:nvSpPr>
        <p:spPr>
          <a:xfrm>
            <a:off x="464278" y="4762388"/>
            <a:ext cx="1353927" cy="196208"/>
          </a:xfrm>
          <a:prstGeom prst="roundRect">
            <a:avLst>
              <a:gd name="adj" fmla="val -466036"/>
            </a:avLst>
          </a:prstGeom>
          <a:solidFill>
            <a:srgbClr val="FFFFFF">
              <a:alpha val="0"/>
            </a:srgbClr>
          </a:solidFill>
          <a:ln/>
        </p:spPr>
      </p:sp>
      <p:sp>
        <p:nvSpPr>
          <p:cNvPr id="5" name="Shape 1"/>
          <p:cNvSpPr/>
          <p:nvPr/>
        </p:nvSpPr>
        <p:spPr>
          <a:xfrm rot="10800000">
            <a:off x="8040767" y="4762388"/>
            <a:ext cx="646033" cy="196208"/>
          </a:xfrm>
          <a:prstGeom prst="roundRect">
            <a:avLst>
              <a:gd name="adj" fmla="val -466036"/>
            </a:avLst>
          </a:prstGeom>
          <a:solidFill>
            <a:srgbClr val="FFFFFF">
              <a:alpha val="0"/>
            </a:srgbClr>
          </a:solidFill>
          <a:ln/>
        </p:spPr>
      </p:sp>
      <p:sp>
        <p:nvSpPr>
          <p:cNvPr id="6" name="Shape 2"/>
          <p:cNvSpPr/>
          <p:nvPr/>
        </p:nvSpPr>
        <p:spPr>
          <a:xfrm>
            <a:off x="7332873" y="232418"/>
            <a:ext cx="1353927" cy="196208"/>
          </a:xfrm>
          <a:prstGeom prst="roundRect">
            <a:avLst>
              <a:gd name="adj" fmla="val -466036"/>
            </a:avLst>
          </a:prstGeom>
          <a:solidFill>
            <a:srgbClr val="FFFFFF">
              <a:alpha val="0"/>
            </a:srgbClr>
          </a:solidFill>
          <a:ln/>
        </p:spPr>
      </p:sp>
      <p:sp>
        <p:nvSpPr>
          <p:cNvPr id="7" name="Shape 3"/>
          <p:cNvSpPr/>
          <p:nvPr/>
        </p:nvSpPr>
        <p:spPr>
          <a:xfrm>
            <a:off x="466568" y="3902138"/>
            <a:ext cx="3754912" cy="840200"/>
          </a:xfrm>
          <a:prstGeom prst="roundRect">
            <a:avLst>
              <a:gd name="adj" fmla="val -108831"/>
            </a:avLst>
          </a:prstGeom>
          <a:solidFill>
            <a:srgbClr val="FFFFFF">
              <a:alpha val="0"/>
            </a:srgbClr>
          </a:solidFill>
          <a:ln/>
        </p:spPr>
      </p:sp>
      <p:sp>
        <p:nvSpPr>
          <p:cNvPr id="8" name="Text 4"/>
          <p:cNvSpPr/>
          <p:nvPr/>
        </p:nvSpPr>
        <p:spPr>
          <a:xfrm>
            <a:off x="535137" y="3936413"/>
            <a:ext cx="3686324" cy="445703"/>
          </a:xfrm>
          <a:prstGeom prst="rect">
            <a:avLst/>
          </a:prstGeom>
          <a:noFill/>
          <a:ln/>
        </p:spPr>
        <p:txBody>
          <a:bodyPr wrap="square" lIns="0" tIns="0" rIns="0" bIns="0" rtlCol="0" anchor="t"/>
          <a:lstStyle/>
          <a:p>
            <a:pPr algn="l" marL="190500" indent="-190500">
              <a:lnSpc>
                <a:spcPts val="1170"/>
              </a:lnSpc>
              <a:spcAft>
                <a:spcPts val="900"/>
              </a:spcAft>
              <a:buSzPct val="100000"/>
              <a:buChar char="•"/>
            </a:pPr>
            <a:r>
              <a:rPr lang="en-US" sz="900" b="0" dirty="0">
                <a:solidFill>
                  <a:srgbClr val="404040"/>
                </a:solidFill>
                <a:latin typeface="Fira Sans" pitchFamily="34" charset="0"/>
                <a:ea typeface="Fira Sans" pitchFamily="34" charset="-122"/>
                <a:cs typeface="Fira Sans" pitchFamily="34" charset="-120"/>
              </a:rPr>
              <a:t>Lorem ipsum dolor sit amet, consectetur adipiscing elit, sed do eiusmod tempor </a:t>
            </a:r>
            <a:endParaRPr lang="en-US" sz="900" dirty="0"/>
          </a:p>
          <a:p>
            <a:pPr algn="l" marL="190500" indent="-190500">
              <a:lnSpc>
                <a:spcPts val="1170"/>
              </a:lnSpc>
              <a:spcAft>
                <a:spcPts val="900"/>
              </a:spcAft>
              <a:buSzPct val="100000"/>
              <a:buChar char="•"/>
            </a:pPr>
            <a:r>
              <a:rPr lang="en-US" sz="900" b="0" dirty="0">
                <a:solidFill>
                  <a:srgbClr val="404040"/>
                </a:solidFill>
                <a:latin typeface="Fira Sans" pitchFamily="34" charset="0"/>
                <a:ea typeface="Fira Sans" pitchFamily="34" charset="-122"/>
                <a:cs typeface="Fira Sans" pitchFamily="34" charset="-120"/>
              </a:rPr>
              <a:t>incididunt ut labore et dolore magna aliqua. Ut enim ad</a:t>
            </a:r>
            <a:endParaRPr lang="en-US" sz="900" dirty="0"/>
          </a:p>
        </p:txBody>
      </p:sp>
      <p:sp>
        <p:nvSpPr>
          <p:cNvPr id="9" name="Text 5"/>
          <p:cNvSpPr/>
          <p:nvPr/>
        </p:nvSpPr>
        <p:spPr>
          <a:xfrm>
            <a:off x="466568" y="3508257"/>
            <a:ext cx="1539433" cy="294855"/>
          </a:xfrm>
          <a:prstGeom prst="roundRect">
            <a:avLst>
              <a:gd name="adj" fmla="val 77530"/>
            </a:avLst>
          </a:prstGeom>
          <a:solidFill>
            <a:srgbClr val="0F02E6"/>
          </a:solidFill>
          <a:ln/>
        </p:spPr>
        <p:txBody>
          <a:bodyPr wrap="square" lIns="85524" tIns="34809" rIns="85524" bIns="34809" rtlCol="0" anchor="ctr"/>
          <a:lstStyle/>
          <a:p>
            <a:pPr algn="ctr"/>
            <a:r>
              <a:rPr lang="en-US" sz="1300" dirty="0">
                <a:solidFill>
                  <a:srgbClr val="FFFFFF"/>
                </a:solidFill>
                <a:latin typeface="Figtree" pitchFamily="34" charset="0"/>
                <a:ea typeface="Figtree" pitchFamily="34" charset="-122"/>
                <a:cs typeface="Figtree" pitchFamily="34" charset="-120"/>
              </a:rPr>
              <a:t>Insert Text Here</a:t>
            </a:r>
            <a:endParaRPr lang="en-US" sz="1800" dirty="0"/>
          </a:p>
        </p:txBody>
      </p:sp>
      <p:sp>
        <p:nvSpPr>
          <p:cNvPr id="10" name="Shape 6"/>
          <p:cNvSpPr/>
          <p:nvPr/>
        </p:nvSpPr>
        <p:spPr>
          <a:xfrm>
            <a:off x="5609382" y="525935"/>
            <a:ext cx="3077419" cy="1066446"/>
          </a:xfrm>
          <a:prstGeom prst="roundRect">
            <a:avLst>
              <a:gd name="adj" fmla="val -85743"/>
            </a:avLst>
          </a:prstGeom>
          <a:solidFill>
            <a:srgbClr val="FFFFFF">
              <a:alpha val="0"/>
            </a:srgbClr>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a:off x="5124832" y="1994252"/>
            <a:ext cx="228093" cy="228093"/>
          </a:xfrm>
          <a:prstGeom prst="rect">
            <a:avLst/>
          </a:prstGeom>
        </p:spPr>
      </p:pic>
      <p:sp>
        <p:nvSpPr>
          <p:cNvPr id="12" name="Text 7"/>
          <p:cNvSpPr/>
          <p:nvPr/>
        </p:nvSpPr>
        <p:spPr>
          <a:xfrm>
            <a:off x="6339420" y="485775"/>
            <a:ext cx="1617839" cy="1792014"/>
          </a:xfrm>
          <a:prstGeom prst="roundRect">
            <a:avLst>
              <a:gd name="adj" fmla="val 7948"/>
            </a:avLst>
          </a:prstGeom>
          <a:solidFill>
            <a:srgbClr val="0F02E6"/>
          </a:solidFill>
          <a:ln/>
        </p:spPr>
        <p:txBody>
          <a:bodyPr wrap="square" lIns="89880" tIns="211557" rIns="89880" bIns="211557" rtlCol="0" anchor="ctr"/>
          <a:lstStyle/>
          <a:p>
            <a:pPr algn="ctr"/>
            <a:endParaRPr lang="en-US" sz="1800" dirty="0"/>
          </a:p>
        </p:txBody>
      </p:sp>
      <p:sp>
        <p:nvSpPr>
          <p:cNvPr id="13" name="Shape 8"/>
          <p:cNvSpPr/>
          <p:nvPr/>
        </p:nvSpPr>
        <p:spPr>
          <a:xfrm>
            <a:off x="2369762" y="701516"/>
            <a:ext cx="1299267" cy="526298"/>
          </a:xfrm>
          <a:prstGeom prst="roundRect">
            <a:avLst>
              <a:gd name="adj" fmla="val -173742"/>
            </a:avLst>
          </a:prstGeom>
          <a:solidFill>
            <a:srgbClr val="FFFFFF">
              <a:alpha val="0"/>
            </a:srgbClr>
          </a:solidFill>
          <a:ln/>
        </p:spPr>
      </p:sp>
      <p:sp>
        <p:nvSpPr>
          <p:cNvPr id="14" name="Text 9"/>
          <p:cNvSpPr/>
          <p:nvPr/>
        </p:nvSpPr>
        <p:spPr>
          <a:xfrm>
            <a:off x="6594417" y="725371"/>
            <a:ext cx="1230660" cy="502444"/>
          </a:xfrm>
          <a:prstGeom prst="rect">
            <a:avLst/>
          </a:prstGeom>
          <a:noFill/>
          <a:ln/>
        </p:spPr>
        <p:txBody>
          <a:bodyPr wrap="square" lIns="0" tIns="0" rIns="0" bIns="0" rtlCol="0" anchor="b"/>
          <a:lstStyle/>
          <a:p>
            <a:pPr algn="l"/>
            <a:r>
              <a:rPr lang="en-US" sz="3300" b="1" dirty="0">
                <a:solidFill>
                  <a:srgbClr val="FFFFFF"/>
                </a:solidFill>
                <a:latin typeface="Figtree" pitchFamily="34" charset="0"/>
                <a:ea typeface="Figtree" pitchFamily="34" charset="-122"/>
                <a:cs typeface="Figtree" pitchFamily="34" charset="-120"/>
              </a:rPr>
              <a:t>550K</a:t>
            </a:r>
            <a:endParaRPr lang="en-US" sz="3300" dirty="0"/>
          </a:p>
        </p:txBody>
      </p:sp>
      <p:sp>
        <p:nvSpPr>
          <p:cNvPr id="15" name="Text 10"/>
          <p:cNvSpPr/>
          <p:nvPr/>
        </p:nvSpPr>
        <p:spPr>
          <a:xfrm>
            <a:off x="6594406" y="1303641"/>
            <a:ext cx="1230697" cy="594271"/>
          </a:xfrm>
          <a:prstGeom prst="rect">
            <a:avLst/>
          </a:prstGeom>
          <a:noFill/>
          <a:ln/>
        </p:spPr>
        <p:txBody>
          <a:bodyPr wrap="square" lIns="0" tIns="0" rIns="0" bIns="0" rtlCol="0" anchor="t"/>
          <a:lstStyle/>
          <a:p>
            <a:pPr algn="l">
              <a:lnSpc>
                <a:spcPts val="1170"/>
              </a:lnSpc>
            </a:pPr>
            <a:r>
              <a:rPr lang="en-US" sz="900" b="0" dirty="0">
                <a:solidFill>
                  <a:srgbClr val="FFFFFF"/>
                </a:solidFill>
                <a:latin typeface="Fira Sans" pitchFamily="34" charset="0"/>
                <a:ea typeface="Fira Sans" pitchFamily="34" charset="-122"/>
                <a:cs typeface="Fira Sans" pitchFamily="34" charset="-120"/>
              </a:rPr>
              <a:t>Lorem ipsum dolor sit amet, consectetur adipiscing elit, sed do etahu</a:t>
            </a:r>
            <a:endParaRPr lang="en-US" sz="900" dirty="0"/>
          </a:p>
        </p:txBody>
      </p:sp>
      <p:sp>
        <p:nvSpPr>
          <p:cNvPr id="16" name="Text 11"/>
          <p:cNvSpPr/>
          <p:nvPr/>
        </p:nvSpPr>
        <p:spPr>
          <a:xfrm>
            <a:off x="7652262" y="1837310"/>
            <a:ext cx="552712" cy="204004"/>
          </a:xfrm>
          <a:prstGeom prst="roundRect">
            <a:avLst>
              <a:gd name="adj" fmla="val 74704"/>
            </a:avLst>
          </a:prstGeom>
          <a:solidFill>
            <a:srgbClr val="191919"/>
          </a:solidFill>
          <a:ln/>
        </p:spPr>
        <p:txBody>
          <a:bodyPr wrap="square" lIns="30706" tIns="24084" rIns="30706" bIns="24084" rtlCol="0" anchor="ctr"/>
          <a:lstStyle/>
          <a:p>
            <a:pPr algn="ctr"/>
            <a:r>
              <a:rPr lang="en-US" sz="700" dirty="0">
                <a:solidFill>
                  <a:srgbClr val="FFFFFF"/>
                </a:solidFill>
                <a:latin typeface="Carlito" pitchFamily="34" charset="0"/>
                <a:ea typeface="Carlito" pitchFamily="34" charset="-122"/>
                <a:cs typeface="Carlito" pitchFamily="34" charset="-120"/>
              </a:rPr>
              <a:t>Data One</a:t>
            </a:r>
            <a:endParaRPr lang="en-US" sz="1800" dirty="0"/>
          </a:p>
        </p:txBody>
      </p:sp>
      <p:sp>
        <p:nvSpPr>
          <p:cNvPr id="17" name="Text 12"/>
          <p:cNvSpPr/>
          <p:nvPr/>
        </p:nvSpPr>
        <p:spPr>
          <a:xfrm>
            <a:off x="6781248" y="2794551"/>
            <a:ext cx="1617839" cy="1792014"/>
          </a:xfrm>
          <a:prstGeom prst="roundRect">
            <a:avLst>
              <a:gd name="adj" fmla="val 7948"/>
            </a:avLst>
          </a:prstGeom>
          <a:solidFill>
            <a:srgbClr val="F540FF"/>
          </a:solidFill>
          <a:ln/>
        </p:spPr>
        <p:txBody>
          <a:bodyPr wrap="square" lIns="89880" tIns="211557" rIns="89880" bIns="211557" rtlCol="0" anchor="ctr"/>
          <a:lstStyle/>
          <a:p>
            <a:pPr algn="ctr"/>
            <a:endParaRPr lang="en-US" sz="1800" dirty="0"/>
          </a:p>
        </p:txBody>
      </p:sp>
      <p:sp>
        <p:nvSpPr>
          <p:cNvPr id="18" name="Shape 13"/>
          <p:cNvSpPr/>
          <p:nvPr/>
        </p:nvSpPr>
        <p:spPr>
          <a:xfrm>
            <a:off x="6967664" y="3010292"/>
            <a:ext cx="1299267" cy="526298"/>
          </a:xfrm>
          <a:prstGeom prst="roundRect">
            <a:avLst>
              <a:gd name="adj" fmla="val -173742"/>
            </a:avLst>
          </a:prstGeom>
          <a:solidFill>
            <a:srgbClr val="FFFFFF">
              <a:alpha val="0"/>
            </a:srgbClr>
          </a:solidFill>
          <a:ln/>
        </p:spPr>
      </p:sp>
      <p:sp>
        <p:nvSpPr>
          <p:cNvPr id="19" name="Text 14"/>
          <p:cNvSpPr/>
          <p:nvPr/>
        </p:nvSpPr>
        <p:spPr>
          <a:xfrm>
            <a:off x="7036244" y="3034147"/>
            <a:ext cx="1230660" cy="502444"/>
          </a:xfrm>
          <a:prstGeom prst="rect">
            <a:avLst/>
          </a:prstGeom>
          <a:noFill/>
          <a:ln/>
        </p:spPr>
        <p:txBody>
          <a:bodyPr wrap="square" lIns="0" tIns="0" rIns="0" bIns="0" rtlCol="0" anchor="b"/>
          <a:lstStyle/>
          <a:p>
            <a:pPr algn="l"/>
            <a:r>
              <a:rPr lang="en-US" sz="3300" b="1" dirty="0">
                <a:solidFill>
                  <a:srgbClr val="FFFFFF"/>
                </a:solidFill>
                <a:latin typeface="Figtree" pitchFamily="34" charset="0"/>
                <a:ea typeface="Figtree" pitchFamily="34" charset="-122"/>
                <a:cs typeface="Figtree" pitchFamily="34" charset="-120"/>
              </a:rPr>
              <a:t>250K</a:t>
            </a:r>
            <a:endParaRPr lang="en-US" sz="3300" dirty="0"/>
          </a:p>
        </p:txBody>
      </p:sp>
      <p:sp>
        <p:nvSpPr>
          <p:cNvPr id="20" name="Shape 15"/>
          <p:cNvSpPr/>
          <p:nvPr/>
        </p:nvSpPr>
        <p:spPr>
          <a:xfrm>
            <a:off x="6967665" y="3578142"/>
            <a:ext cx="1299267" cy="789416"/>
          </a:xfrm>
          <a:prstGeom prst="roundRect">
            <a:avLst>
              <a:gd name="adj" fmla="val -115832"/>
            </a:avLst>
          </a:prstGeom>
          <a:solidFill>
            <a:srgbClr val="FFFFFF">
              <a:alpha val="0"/>
            </a:srgbClr>
          </a:solidFill>
          <a:ln/>
        </p:spPr>
      </p:sp>
      <p:sp>
        <p:nvSpPr>
          <p:cNvPr id="21" name="Text 16"/>
          <p:cNvSpPr/>
          <p:nvPr/>
        </p:nvSpPr>
        <p:spPr>
          <a:xfrm>
            <a:off x="7036234" y="3612417"/>
            <a:ext cx="1230697" cy="594271"/>
          </a:xfrm>
          <a:prstGeom prst="rect">
            <a:avLst/>
          </a:prstGeom>
          <a:noFill/>
          <a:ln/>
        </p:spPr>
        <p:txBody>
          <a:bodyPr wrap="square" lIns="0" tIns="0" rIns="0" bIns="0" rtlCol="0" anchor="t"/>
          <a:lstStyle/>
          <a:p>
            <a:pPr algn="l">
              <a:lnSpc>
                <a:spcPts val="1170"/>
              </a:lnSpc>
            </a:pPr>
            <a:r>
              <a:rPr lang="en-US" sz="900" b="0" dirty="0">
                <a:solidFill>
                  <a:srgbClr val="FFFFFF"/>
                </a:solidFill>
                <a:latin typeface="Fira Sans" pitchFamily="34" charset="0"/>
                <a:ea typeface="Fira Sans" pitchFamily="34" charset="-122"/>
                <a:cs typeface="Fira Sans" pitchFamily="34" charset="-120"/>
              </a:rPr>
              <a:t>Lorem ipsum dolor sit amet, consectetur adipiscing elit, sed do etahu</a:t>
            </a:r>
            <a:endParaRPr lang="en-US" sz="900" dirty="0"/>
          </a:p>
        </p:txBody>
      </p:sp>
      <p:sp>
        <p:nvSpPr>
          <p:cNvPr id="22" name="Text 17"/>
          <p:cNvSpPr/>
          <p:nvPr/>
        </p:nvSpPr>
        <p:spPr>
          <a:xfrm>
            <a:off x="8124720" y="4178976"/>
            <a:ext cx="552712" cy="204004"/>
          </a:xfrm>
          <a:prstGeom prst="roundRect">
            <a:avLst>
              <a:gd name="adj" fmla="val 74704"/>
            </a:avLst>
          </a:prstGeom>
          <a:solidFill>
            <a:srgbClr val="BD5CFF"/>
          </a:solidFill>
          <a:ln/>
        </p:spPr>
        <p:txBody>
          <a:bodyPr wrap="square" lIns="30706" tIns="24084" rIns="30706" bIns="24084" rtlCol="0" anchor="ctr"/>
          <a:lstStyle/>
          <a:p>
            <a:pPr algn="ctr"/>
            <a:r>
              <a:rPr lang="en-US" sz="700" dirty="0">
                <a:solidFill>
                  <a:srgbClr val="FFFFFF"/>
                </a:solidFill>
                <a:latin typeface="Carlito" pitchFamily="34" charset="0"/>
                <a:ea typeface="Carlito" pitchFamily="34" charset="-122"/>
                <a:cs typeface="Carlito" pitchFamily="34" charset="-120"/>
              </a:rPr>
              <a:t>Data Two</a:t>
            </a:r>
            <a:endParaRPr lang="en-US" sz="1800" dirty="0"/>
          </a:p>
        </p:txBody>
      </p:sp>
      <p:sp>
        <p:nvSpPr>
          <p:cNvPr id="23" name="Text 18"/>
          <p:cNvSpPr/>
          <p:nvPr/>
        </p:nvSpPr>
        <p:spPr>
          <a:xfrm>
            <a:off x="580483" y="4849058"/>
            <a:ext cx="1285317" cy="95250"/>
          </a:xfrm>
          <a:prstGeom prst="rect">
            <a:avLst/>
          </a:prstGeom>
          <a:noFill/>
          <a:ln/>
        </p:spPr>
        <p:txBody>
          <a:bodyPr wrap="square" lIns="0" tIns="0" rIns="0" bIns="0" rtlCol="0" anchor="t"/>
          <a:lstStyle/>
          <a:p>
            <a:pPr algn="l">
              <a:lnSpc>
                <a:spcPts val="750"/>
              </a:lnSpc>
            </a:pPr>
            <a:r>
              <a:rPr lang="en-US" sz="800" b="0" dirty="0">
                <a:solidFill>
                  <a:srgbClr val="404040"/>
                </a:solidFill>
                <a:latin typeface="Fira Sans" pitchFamily="34" charset="0"/>
                <a:ea typeface="Fira Sans" pitchFamily="34" charset="-122"/>
                <a:cs typeface="Fira Sans" pitchFamily="34" charset="-120"/>
              </a:rPr>
              <a:t>Shift Porter Novelli 2026</a:t>
            </a:r>
            <a:endParaRPr lang="en-US" sz="750" dirty="0"/>
          </a:p>
        </p:txBody>
      </p:sp>
      <p:sp>
        <p:nvSpPr>
          <p:cNvPr id="24" name="Text 19"/>
          <p:cNvSpPr/>
          <p:nvPr/>
        </p:nvSpPr>
        <p:spPr>
          <a:xfrm>
            <a:off x="478777" y="726445"/>
            <a:ext cx="1482961" cy="838200"/>
          </a:xfrm>
          <a:prstGeom prst="rect">
            <a:avLst/>
          </a:prstGeom>
          <a:noFill/>
          <a:ln/>
        </p:spPr>
        <p:txBody>
          <a:bodyPr wrap="square" lIns="0" tIns="0" rIns="0" bIns="0" rtlCol="0" anchor="b"/>
          <a:lstStyle/>
          <a:p>
            <a:pPr algn="l">
              <a:lnSpc>
                <a:spcPts val="3300"/>
              </a:lnSpc>
            </a:pPr>
            <a:r>
              <a:rPr lang="en-US" sz="3300" b="1" dirty="0">
                <a:solidFill>
                  <a:srgbClr val="000000"/>
                </a:solidFill>
                <a:latin typeface="Figtree" pitchFamily="34" charset="0"/>
                <a:ea typeface="Figtree" pitchFamily="34" charset="-122"/>
                <a:cs typeface="Figtree" pitchFamily="34" charset="-120"/>
              </a:rPr>
              <a:t>Show Results</a:t>
            </a:r>
            <a:endParaRPr lang="en-US" sz="3300" dirty="0"/>
          </a:p>
        </p:txBody>
      </p:sp>
      <p:sp>
        <p:nvSpPr>
          <p:cNvPr id="25" name="Text 20"/>
          <p:cNvSpPr/>
          <p:nvPr/>
        </p:nvSpPr>
        <p:spPr>
          <a:xfrm>
            <a:off x="479887" y="1477744"/>
            <a:ext cx="1482923" cy="502444"/>
          </a:xfrm>
          <a:prstGeom prst="rect">
            <a:avLst/>
          </a:prstGeom>
          <a:noFill/>
          <a:ln/>
        </p:spPr>
        <p:txBody>
          <a:bodyPr wrap="square" lIns="0" tIns="0" rIns="0" bIns="0" rtlCol="0" anchor="b"/>
          <a:lstStyle/>
          <a:p>
            <a:pPr algn="l"/>
            <a:r>
              <a:rPr lang="en-US" sz="3300" b="1" dirty="0">
                <a:solidFill>
                  <a:srgbClr val="F540FF"/>
                </a:solidFill>
                <a:latin typeface="Figtree" pitchFamily="34" charset="0"/>
                <a:ea typeface="Figtree" pitchFamily="34" charset="-122"/>
                <a:cs typeface="Figtree" pitchFamily="34" charset="-120"/>
              </a:rPr>
              <a:t>Beauty</a:t>
            </a:r>
            <a:endParaRPr lang="en-US" sz="3300" dirty="0"/>
          </a:p>
        </p:txBody>
      </p:sp>
      <p:pic>
        <p:nvPicPr>
          <p:cNvPr id="26" name="Image 2" descr="https://pitch-assets-ccb95893-de3f-4266-973c-20049231b248.s3.eu-west-1.amazonaws.com/c056ce33-8446-4117-9c15-03d197647269?pitch-bytes=651717&amp;pitch-content-type=image%2Fpng">    </p:cNvPr>
          <p:cNvPicPr>
            <a:picLocks noChangeAspect="1"/>
          </p:cNvPicPr>
          <p:nvPr/>
        </p:nvPicPr>
        <p:blipFill>
          <a:blip r:embed="rId5"/>
          <a:srcRect l="0" r="0" t="0" b="0"/>
          <a:stretch/>
        </p:blipFill>
        <p:spPr>
          <a:xfrm rot="21000000">
            <a:off x="1543622" y="396463"/>
            <a:ext cx="1601815" cy="1601815"/>
          </a:xfrm>
          <a:prstGeom prst="rect">
            <a:avLst/>
          </a:prstGeom>
        </p:spPr>
      </p:pic>
      <p:pic>
        <p:nvPicPr>
          <p:cNvPr id="27" name="Image 3" descr="https://pitch-assets-ccb95893-de3f-4266-973c-20049231b248.s3.eu-west-1.amazonaws.com/070a3f31-3010-40ec-96e1-16c157a68cb9?pitch-bytes=875&amp;pitch-content-type=image%2Fsvg%2Bxml">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rot="16200000">
            <a:off x="8085551" y="525367"/>
            <a:ext cx="183882" cy="183882"/>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464278" y="4762388"/>
            <a:ext cx="1353927" cy="196208"/>
          </a:xfrm>
          <a:prstGeom prst="roundRect">
            <a:avLst>
              <a:gd name="adj" fmla="val -466036"/>
            </a:avLst>
          </a:prstGeom>
          <a:solidFill>
            <a:srgbClr val="FFFFFF">
              <a:alpha val="0"/>
            </a:srgbClr>
          </a:solidFill>
          <a:ln/>
        </p:spPr>
      </p:sp>
      <p:sp>
        <p:nvSpPr>
          <p:cNvPr id="4" name="Text 1"/>
          <p:cNvSpPr/>
          <p:nvPr/>
        </p:nvSpPr>
        <p:spPr>
          <a:xfrm>
            <a:off x="532858" y="4796678"/>
            <a:ext cx="1285317" cy="111919"/>
          </a:xfrm>
          <a:prstGeom prst="rect">
            <a:avLst/>
          </a:prstGeom>
          <a:noFill/>
          <a:ln/>
        </p:spPr>
        <p:txBody>
          <a:bodyPr wrap="square" lIns="0" tIns="0" rIns="0" bIns="0" rtlCol="0" anchor="t"/>
          <a:lstStyle/>
          <a:p>
            <a:pPr algn="l">
              <a:lnSpc>
                <a:spcPts val="825"/>
              </a:lnSpc>
            </a:pPr>
            <a:r>
              <a:rPr lang="en-US" sz="800" b="0" dirty="0">
                <a:solidFill>
                  <a:srgbClr val="404040"/>
                </a:solidFill>
                <a:latin typeface="Carlito" pitchFamily="34" charset="0"/>
                <a:ea typeface="Carlito" pitchFamily="34" charset="-122"/>
                <a:cs typeface="Carlito" pitchFamily="34" charset="-120"/>
              </a:rPr>
              <a:t>Presentation Template</a:t>
            </a:r>
            <a:endParaRPr lang="en-US" sz="825" dirty="0"/>
          </a:p>
        </p:txBody>
      </p:sp>
      <p:sp>
        <p:nvSpPr>
          <p:cNvPr id="5" name="Shape 2"/>
          <p:cNvSpPr/>
          <p:nvPr/>
        </p:nvSpPr>
        <p:spPr>
          <a:xfrm rot="10800000">
            <a:off x="8040767" y="4762388"/>
            <a:ext cx="646033" cy="196208"/>
          </a:xfrm>
          <a:prstGeom prst="roundRect">
            <a:avLst>
              <a:gd name="adj" fmla="val -466036"/>
            </a:avLst>
          </a:prstGeom>
          <a:solidFill>
            <a:srgbClr val="FFFFFF">
              <a:alpha val="0"/>
            </a:srgbClr>
          </a:solidFill>
          <a:ln/>
        </p:spPr>
      </p:sp>
      <p:sp>
        <p:nvSpPr>
          <p:cNvPr id="6" name="Shape 3"/>
          <p:cNvSpPr/>
          <p:nvPr/>
        </p:nvSpPr>
        <p:spPr>
          <a:xfrm>
            <a:off x="7332873" y="232418"/>
            <a:ext cx="1353927" cy="196208"/>
          </a:xfrm>
          <a:prstGeom prst="roundRect">
            <a:avLst>
              <a:gd name="adj" fmla="val -466036"/>
            </a:avLst>
          </a:prstGeom>
          <a:solidFill>
            <a:srgbClr val="FFFFFF">
              <a:alpha val="0"/>
            </a:srgbClr>
          </a:solidFill>
          <a:ln/>
        </p:spPr>
      </p:sp>
      <p:sp>
        <p:nvSpPr>
          <p:cNvPr id="7" name="Shape 4"/>
          <p:cNvSpPr/>
          <p:nvPr/>
        </p:nvSpPr>
        <p:spPr>
          <a:xfrm>
            <a:off x="464278" y="4762388"/>
            <a:ext cx="1353927" cy="196208"/>
          </a:xfrm>
          <a:prstGeom prst="roundRect">
            <a:avLst>
              <a:gd name="adj" fmla="val -466036"/>
            </a:avLst>
          </a:prstGeom>
          <a:solidFill>
            <a:srgbClr val="FFFFFF">
              <a:alpha val="0"/>
            </a:srgbClr>
          </a:solidFill>
          <a:ln/>
        </p:spPr>
      </p:sp>
      <p:sp>
        <p:nvSpPr>
          <p:cNvPr id="8" name="Text 5"/>
          <p:cNvSpPr/>
          <p:nvPr/>
        </p:nvSpPr>
        <p:spPr>
          <a:xfrm>
            <a:off x="532858" y="4796678"/>
            <a:ext cx="1285317" cy="111919"/>
          </a:xfrm>
          <a:prstGeom prst="rect">
            <a:avLst/>
          </a:prstGeom>
          <a:noFill/>
          <a:ln/>
        </p:spPr>
        <p:txBody>
          <a:bodyPr wrap="square" lIns="0" tIns="0" rIns="0" bIns="0" rtlCol="0" anchor="t"/>
          <a:lstStyle/>
          <a:p>
            <a:pPr algn="l">
              <a:lnSpc>
                <a:spcPts val="825"/>
              </a:lnSpc>
            </a:pPr>
            <a:r>
              <a:rPr lang="en-US" sz="800" b="0" dirty="0">
                <a:solidFill>
                  <a:srgbClr val="FFFFFF"/>
                </a:solidFill>
                <a:latin typeface="Carlito" pitchFamily="34" charset="0"/>
                <a:ea typeface="Carlito" pitchFamily="34" charset="-122"/>
                <a:cs typeface="Carlito" pitchFamily="34" charset="-120"/>
              </a:rPr>
              <a:t>Presentation Template</a:t>
            </a:r>
            <a:endParaRPr lang="en-US" sz="825" dirty="0"/>
          </a:p>
        </p:txBody>
      </p:sp>
      <p:sp>
        <p:nvSpPr>
          <p:cNvPr id="9" name="Shape 6"/>
          <p:cNvSpPr/>
          <p:nvPr/>
        </p:nvSpPr>
        <p:spPr>
          <a:xfrm rot="10800000">
            <a:off x="8040767" y="4762388"/>
            <a:ext cx="646033" cy="196208"/>
          </a:xfrm>
          <a:prstGeom prst="roundRect">
            <a:avLst>
              <a:gd name="adj" fmla="val -466036"/>
            </a:avLst>
          </a:prstGeom>
          <a:solidFill>
            <a:srgbClr val="FFFFFF">
              <a:alpha val="0"/>
            </a:srgbClr>
          </a:solidFill>
          <a:ln/>
        </p:spPr>
      </p:sp>
      <p:pic>
        <p:nvPicPr>
          <p:cNvPr id="10" name="Image 0"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flipH="1">
            <a:off x="457200" y="3219313"/>
            <a:ext cx="3257550" cy="1924187"/>
          </a:xfrm>
          <a:prstGeom prst="rect">
            <a:avLst/>
          </a:prstGeom>
        </p:spPr>
      </p:pic>
      <p:sp>
        <p:nvSpPr>
          <p:cNvPr id="11" name="Text 7"/>
          <p:cNvSpPr/>
          <p:nvPr/>
        </p:nvSpPr>
        <p:spPr>
          <a:xfrm>
            <a:off x="2117884" y="3512751"/>
            <a:ext cx="4762" cy="1371600"/>
          </a:xfrm>
          <a:prstGeom prst="rect">
            <a:avLst/>
          </a:prstGeom>
          <a:noFill/>
          <a:ln/>
        </p:spPr>
        <p:txBody>
          <a:bodyPr wrap="square" lIns="0" tIns="0" rIns="0" bIns="0" rtlCol="0" anchor="ctr"/>
          <a:lstStyle/>
          <a:p>
            <a:pPr algn="ctr">
              <a:lnSpc>
                <a:spcPts val="1350"/>
              </a:lnSpc>
            </a:pPr>
            <a:endParaRPr lang="en-US" sz="1350" dirty="0"/>
          </a:p>
        </p:txBody>
      </p:sp>
      <p:sp>
        <p:nvSpPr>
          <p:cNvPr id="12" name="Shape 8"/>
          <p:cNvSpPr/>
          <p:nvPr/>
        </p:nvSpPr>
        <p:spPr>
          <a:xfrm>
            <a:off x="465882" y="585530"/>
            <a:ext cx="3314703" cy="567848"/>
          </a:xfrm>
          <a:prstGeom prst="roundRect">
            <a:avLst>
              <a:gd name="adj" fmla="val -161029"/>
            </a:avLst>
          </a:prstGeom>
          <a:solidFill>
            <a:srgbClr val="FFFFFF">
              <a:alpha val="0"/>
            </a:srgbClr>
          </a:solidFill>
          <a:ln/>
        </p:spPr>
      </p:sp>
      <p:sp>
        <p:nvSpPr>
          <p:cNvPr id="13" name="Text 9"/>
          <p:cNvSpPr/>
          <p:nvPr/>
        </p:nvSpPr>
        <p:spPr>
          <a:xfrm>
            <a:off x="534462" y="650934"/>
            <a:ext cx="3246090" cy="502444"/>
          </a:xfrm>
          <a:prstGeom prst="rect">
            <a:avLst/>
          </a:prstGeom>
          <a:noFill/>
          <a:ln/>
        </p:spPr>
        <p:txBody>
          <a:bodyPr wrap="square" lIns="0" tIns="0" rIns="0" bIns="0" rtlCol="0" anchor="b"/>
          <a:lstStyle/>
          <a:p>
            <a:pPr algn="l"/>
            <a:r>
              <a:rPr lang="en-US" sz="3300" b="1" dirty="0">
                <a:solidFill>
                  <a:srgbClr val="191919"/>
                </a:solidFill>
                <a:latin typeface="Figtree" pitchFamily="34" charset="0"/>
                <a:ea typeface="Figtree" pitchFamily="34" charset="-122"/>
                <a:cs typeface="Figtree" pitchFamily="34" charset="-120"/>
              </a:rPr>
              <a:t>Computing</a:t>
            </a:r>
            <a:endParaRPr lang="en-US" sz="3300" dirty="0"/>
          </a:p>
        </p:txBody>
      </p:sp>
      <p:sp>
        <p:nvSpPr>
          <p:cNvPr id="14" name="Shape 10"/>
          <p:cNvSpPr/>
          <p:nvPr/>
        </p:nvSpPr>
        <p:spPr>
          <a:xfrm>
            <a:off x="1360026" y="1215903"/>
            <a:ext cx="2858946" cy="567848"/>
          </a:xfrm>
          <a:prstGeom prst="roundRect">
            <a:avLst>
              <a:gd name="adj" fmla="val -161029"/>
            </a:avLst>
          </a:prstGeom>
          <a:solidFill>
            <a:srgbClr val="FFFFFF">
              <a:alpha val="0"/>
            </a:srgbClr>
          </a:solidFill>
          <a:ln/>
        </p:spPr>
      </p:sp>
      <p:sp>
        <p:nvSpPr>
          <p:cNvPr id="15" name="Text 11"/>
          <p:cNvSpPr/>
          <p:nvPr/>
        </p:nvSpPr>
        <p:spPr>
          <a:xfrm>
            <a:off x="533466" y="1064386"/>
            <a:ext cx="2790341" cy="502444"/>
          </a:xfrm>
          <a:prstGeom prst="rect">
            <a:avLst/>
          </a:prstGeom>
          <a:noFill/>
          <a:ln/>
        </p:spPr>
        <p:txBody>
          <a:bodyPr wrap="square" lIns="0" tIns="0" rIns="0" bIns="0" rtlCol="0" anchor="b"/>
          <a:lstStyle/>
          <a:p>
            <a:pPr algn="l"/>
            <a:r>
              <a:rPr lang="en-US" sz="3300" b="1" dirty="0">
                <a:solidFill>
                  <a:srgbClr val="191919"/>
                </a:solidFill>
                <a:latin typeface="Figtree" pitchFamily="34" charset="0"/>
                <a:ea typeface="Figtree" pitchFamily="34" charset="-122"/>
                <a:cs typeface="Figtree" pitchFamily="34" charset="-120"/>
              </a:rPr>
              <a:t>Smart </a:t>
            </a:r>
            <a:pPr algn="l"/>
            <a:r>
              <a:rPr lang="en-US" sz="3300" b="1" dirty="0">
                <a:solidFill>
                  <a:srgbClr val="F540FF"/>
                </a:solidFill>
                <a:latin typeface="Figtree" pitchFamily="34" charset="0"/>
                <a:ea typeface="Figtree" pitchFamily="34" charset="-122"/>
                <a:cs typeface="Figtree" pitchFamily="34" charset="-120"/>
              </a:rPr>
              <a:t>city</a:t>
            </a:r>
            <a:endParaRPr lang="en-US" sz="3300" dirty="0"/>
          </a:p>
        </p:txBody>
      </p:sp>
      <p:sp>
        <p:nvSpPr>
          <p:cNvPr id="16" name="Shape 12"/>
          <p:cNvSpPr/>
          <p:nvPr/>
        </p:nvSpPr>
        <p:spPr>
          <a:xfrm>
            <a:off x="5094515" y="608532"/>
            <a:ext cx="2706734" cy="567848"/>
          </a:xfrm>
          <a:prstGeom prst="roundRect">
            <a:avLst>
              <a:gd name="adj" fmla="val -161029"/>
            </a:avLst>
          </a:prstGeom>
          <a:solidFill>
            <a:srgbClr val="FFFFFF">
              <a:alpha val="0"/>
            </a:srgbClr>
          </a:solidFill>
          <a:ln/>
        </p:spPr>
      </p:sp>
      <p:sp>
        <p:nvSpPr>
          <p:cNvPr id="17" name="Text 13"/>
          <p:cNvSpPr/>
          <p:nvPr/>
        </p:nvSpPr>
        <p:spPr>
          <a:xfrm>
            <a:off x="5163094" y="764944"/>
            <a:ext cx="2638127" cy="411435"/>
          </a:xfrm>
          <a:prstGeom prst="rect">
            <a:avLst/>
          </a:prstGeom>
          <a:noFill/>
          <a:ln/>
        </p:spPr>
        <p:txBody>
          <a:bodyPr wrap="square" lIns="0" tIns="0" rIns="0" bIns="0" rtlCol="0" anchor="b"/>
          <a:lstStyle/>
          <a:p>
            <a:pPr algn="l">
              <a:lnSpc>
                <a:spcPts val="1620"/>
              </a:lnSpc>
            </a:pPr>
            <a:r>
              <a:rPr lang="en-US" sz="1800" b="0" dirty="0">
                <a:solidFill>
                  <a:srgbClr val="191919"/>
                </a:solidFill>
                <a:latin typeface="Figtree" pitchFamily="34" charset="0"/>
                <a:ea typeface="Figtree" pitchFamily="34" charset="-122"/>
                <a:cs typeface="Figtree" pitchFamily="34" charset="-120"/>
              </a:rPr>
              <a:t>Exploring Quantum Computing</a:t>
            </a:r>
            <a:endParaRPr lang="en-US" sz="1800" dirty="0"/>
          </a:p>
        </p:txBody>
      </p:sp>
      <p:sp>
        <p:nvSpPr>
          <p:cNvPr id="18" name="Shape 14"/>
          <p:cNvSpPr/>
          <p:nvPr/>
        </p:nvSpPr>
        <p:spPr>
          <a:xfrm>
            <a:off x="5094515" y="1234260"/>
            <a:ext cx="2706734" cy="429318"/>
          </a:xfrm>
          <a:prstGeom prst="roundRect">
            <a:avLst>
              <a:gd name="adj" fmla="val -212989"/>
            </a:avLst>
          </a:prstGeom>
          <a:solidFill>
            <a:srgbClr val="FFFFFF">
              <a:alpha val="0"/>
            </a:srgbClr>
          </a:solidFill>
          <a:ln/>
        </p:spPr>
      </p:sp>
      <p:sp>
        <p:nvSpPr>
          <p:cNvPr id="19" name="Text 15"/>
          <p:cNvSpPr/>
          <p:nvPr/>
        </p:nvSpPr>
        <p:spPr>
          <a:xfrm>
            <a:off x="5163083" y="1268535"/>
            <a:ext cx="2638165" cy="297135"/>
          </a:xfrm>
          <a:prstGeom prst="rect">
            <a:avLst/>
          </a:prstGeom>
          <a:noFill/>
          <a:ln/>
        </p:spPr>
        <p:txBody>
          <a:bodyPr wrap="square" lIns="0" tIns="0" rIns="0" bIns="0" rtlCol="0" anchor="t"/>
          <a:lstStyle/>
          <a:p>
            <a:pPr algn="l">
              <a:lnSpc>
                <a:spcPts val="1170"/>
              </a:lnSpc>
            </a:pPr>
            <a:r>
              <a:rPr lang="en-US" sz="900" b="0" dirty="0">
                <a:solidFill>
                  <a:srgbClr val="FFFFFF"/>
                </a:solidFill>
                <a:latin typeface="Fira Sans" pitchFamily="34" charset="0"/>
                <a:ea typeface="Fira Sans" pitchFamily="34" charset="-122"/>
                <a:cs typeface="Fira Sans" pitchFamily="34" charset="-120"/>
              </a:rPr>
              <a:t>Lorem ipsum dolor sit amet, consectetur adipiscing elit, sed do etahu</a:t>
            </a:r>
            <a:endParaRPr lang="en-US" sz="900" dirty="0"/>
          </a:p>
        </p:txBody>
      </p:sp>
      <p:sp>
        <p:nvSpPr>
          <p:cNvPr id="20" name="Text 16"/>
          <p:cNvSpPr/>
          <p:nvPr/>
        </p:nvSpPr>
        <p:spPr>
          <a:xfrm>
            <a:off x="5253055" y="2258242"/>
            <a:ext cx="159507" cy="857250"/>
          </a:xfrm>
          <a:prstGeom prst="rect">
            <a:avLst/>
          </a:prstGeom>
          <a:noFill/>
          <a:ln/>
        </p:spPr>
        <p:txBody>
          <a:bodyPr wrap="square" lIns="0" tIns="0" rIns="0" bIns="0" rtlCol="0" anchor="ctr"/>
          <a:lstStyle/>
          <a:p>
            <a:pPr algn="ctr">
              <a:lnSpc>
                <a:spcPts val="1350"/>
              </a:lnSpc>
            </a:pPr>
            <a:endParaRPr lang="en-US" sz="1350" dirty="0"/>
          </a:p>
        </p:txBody>
      </p:sp>
      <p:sp>
        <p:nvSpPr>
          <p:cNvPr id="21" name="Shape 17"/>
          <p:cNvSpPr/>
          <p:nvPr/>
        </p:nvSpPr>
        <p:spPr>
          <a:xfrm>
            <a:off x="6232258" y="2398467"/>
            <a:ext cx="2453641" cy="567847"/>
          </a:xfrm>
          <a:prstGeom prst="roundRect">
            <a:avLst>
              <a:gd name="adj" fmla="val -161029"/>
            </a:avLst>
          </a:prstGeom>
          <a:solidFill>
            <a:srgbClr val="FFFFFF">
              <a:alpha val="0"/>
            </a:srgbClr>
          </a:solidFill>
          <a:ln/>
        </p:spPr>
      </p:sp>
      <p:sp>
        <p:nvSpPr>
          <p:cNvPr id="22" name="Text 18"/>
          <p:cNvSpPr/>
          <p:nvPr/>
        </p:nvSpPr>
        <p:spPr>
          <a:xfrm>
            <a:off x="6300839" y="2554879"/>
            <a:ext cx="2385045" cy="411435"/>
          </a:xfrm>
          <a:prstGeom prst="rect">
            <a:avLst/>
          </a:prstGeom>
          <a:noFill/>
          <a:ln/>
        </p:spPr>
        <p:txBody>
          <a:bodyPr wrap="square" lIns="0" tIns="0" rIns="0" bIns="0" rtlCol="0" anchor="b"/>
          <a:lstStyle/>
          <a:p>
            <a:pPr algn="l">
              <a:lnSpc>
                <a:spcPts val="1620"/>
              </a:lnSpc>
            </a:pPr>
            <a:r>
              <a:rPr lang="en-US" sz="1800" b="0" dirty="0">
                <a:solidFill>
                  <a:srgbClr val="121212"/>
                </a:solidFill>
                <a:latin typeface="Figtree" pitchFamily="34" charset="0"/>
                <a:ea typeface="Figtree" pitchFamily="34" charset="-122"/>
                <a:cs typeface="Figtree" pitchFamily="34" charset="-120"/>
              </a:rPr>
              <a:t>Artificial Intelligence and Computing</a:t>
            </a:r>
            <a:endParaRPr lang="en-US" sz="1800" dirty="0"/>
          </a:p>
        </p:txBody>
      </p:sp>
      <p:sp>
        <p:nvSpPr>
          <p:cNvPr id="23" name="Shape 19"/>
          <p:cNvSpPr/>
          <p:nvPr/>
        </p:nvSpPr>
        <p:spPr>
          <a:xfrm>
            <a:off x="6232258" y="3024195"/>
            <a:ext cx="2453641" cy="429318"/>
          </a:xfrm>
          <a:prstGeom prst="roundRect">
            <a:avLst>
              <a:gd name="adj" fmla="val -212989"/>
            </a:avLst>
          </a:prstGeom>
          <a:solidFill>
            <a:srgbClr val="FFFFFF">
              <a:alpha val="0"/>
            </a:srgbClr>
          </a:solidFill>
          <a:ln/>
        </p:spPr>
      </p:sp>
      <p:sp>
        <p:nvSpPr>
          <p:cNvPr id="24" name="Text 20"/>
          <p:cNvSpPr/>
          <p:nvPr/>
        </p:nvSpPr>
        <p:spPr>
          <a:xfrm>
            <a:off x="6300827" y="3058470"/>
            <a:ext cx="2385045" cy="297135"/>
          </a:xfrm>
          <a:prstGeom prst="rect">
            <a:avLst/>
          </a:prstGeom>
          <a:noFill/>
          <a:ln/>
        </p:spPr>
        <p:txBody>
          <a:bodyPr wrap="square" lIns="0" tIns="0" rIns="0" bIns="0" rtlCol="0" anchor="t"/>
          <a:lstStyle/>
          <a:p>
            <a:pPr algn="l">
              <a:lnSpc>
                <a:spcPts val="1170"/>
              </a:lnSpc>
            </a:pPr>
            <a:r>
              <a:rPr lang="en-US" sz="900" b="0" dirty="0">
                <a:solidFill>
                  <a:srgbClr val="121212"/>
                </a:solidFill>
                <a:latin typeface="Fira Sans" pitchFamily="34" charset="0"/>
                <a:ea typeface="Fira Sans" pitchFamily="34" charset="-122"/>
                <a:cs typeface="Fira Sans" pitchFamily="34" charset="-120"/>
              </a:rPr>
              <a:t>Lorem ipsum dolor sit amet, consectetur adipiscing elit, sed do etahu</a:t>
            </a:r>
            <a:endParaRPr lang="en-US" sz="900" dirty="0"/>
          </a:p>
        </p:txBody>
      </p:sp>
      <p:sp>
        <p:nvSpPr>
          <p:cNvPr id="25" name="Text 21"/>
          <p:cNvSpPr/>
          <p:nvPr/>
        </p:nvSpPr>
        <p:spPr>
          <a:xfrm>
            <a:off x="5134520" y="4268820"/>
            <a:ext cx="2638127" cy="411435"/>
          </a:xfrm>
          <a:prstGeom prst="rect">
            <a:avLst/>
          </a:prstGeom>
          <a:noFill/>
          <a:ln/>
        </p:spPr>
        <p:txBody>
          <a:bodyPr wrap="square" lIns="0" tIns="0" rIns="0" bIns="0" rtlCol="0" anchor="b"/>
          <a:lstStyle/>
          <a:p>
            <a:pPr algn="l">
              <a:lnSpc>
                <a:spcPts val="1620"/>
              </a:lnSpc>
            </a:pPr>
            <a:r>
              <a:rPr lang="en-US" sz="1800" b="0" dirty="0">
                <a:solidFill>
                  <a:srgbClr val="191919"/>
                </a:solidFill>
                <a:latin typeface="Figtree" pitchFamily="34" charset="0"/>
                <a:ea typeface="Figtree" pitchFamily="34" charset="-122"/>
                <a:cs typeface="Figtree" pitchFamily="34" charset="-120"/>
              </a:rPr>
              <a:t>Role of Computing in Innovation</a:t>
            </a:r>
            <a:endParaRPr lang="en-US" sz="1800" dirty="0"/>
          </a:p>
        </p:txBody>
      </p:sp>
      <p:sp>
        <p:nvSpPr>
          <p:cNvPr id="26" name="Shape 22"/>
          <p:cNvSpPr/>
          <p:nvPr/>
        </p:nvSpPr>
        <p:spPr>
          <a:xfrm>
            <a:off x="718217" y="4089548"/>
            <a:ext cx="2581243" cy="609368"/>
          </a:xfrm>
          <a:prstGeom prst="roundRect">
            <a:avLst>
              <a:gd name="adj" fmla="val -150057"/>
            </a:avLst>
          </a:prstGeom>
          <a:solidFill>
            <a:srgbClr val="FFFFFF">
              <a:alpha val="0"/>
            </a:srgbClr>
          </a:solidFill>
          <a:ln/>
        </p:spPr>
      </p:sp>
      <p:sp>
        <p:nvSpPr>
          <p:cNvPr id="27" name="Text 23"/>
          <p:cNvSpPr/>
          <p:nvPr/>
        </p:nvSpPr>
        <p:spPr>
          <a:xfrm>
            <a:off x="786786" y="4142873"/>
            <a:ext cx="2512665" cy="445703"/>
          </a:xfrm>
          <a:prstGeom prst="rect">
            <a:avLst/>
          </a:prstGeom>
          <a:noFill/>
          <a:ln/>
        </p:spPr>
        <p:txBody>
          <a:bodyPr wrap="square" lIns="0" tIns="0" rIns="0" bIns="0" rtlCol="0" anchor="t"/>
          <a:lstStyle/>
          <a:p>
            <a:pPr algn="l">
              <a:lnSpc>
                <a:spcPts val="1170"/>
              </a:lnSpc>
            </a:pPr>
            <a:r>
              <a:rPr lang="en-US" sz="900" b="0" dirty="0">
                <a:solidFill>
                  <a:srgbClr val="FFFFFF"/>
                </a:solidFill>
                <a:latin typeface="Fira Sans" pitchFamily="34" charset="0"/>
                <a:ea typeface="Fira Sans" pitchFamily="34" charset="-122"/>
                <a:cs typeface="Fira Sans" pitchFamily="34" charset="-120"/>
              </a:rPr>
              <a:t>Lorem ipsum dolor sit amet, consectetur adipiscing elit, sed do eiusmod tempor incididunt ut labore et</a:t>
            </a:r>
            <a:endParaRPr lang="en-US" sz="900" dirty="0"/>
          </a:p>
        </p:txBody>
      </p:sp>
      <p:sp>
        <p:nvSpPr>
          <p:cNvPr id="28" name="Text 24"/>
          <p:cNvSpPr/>
          <p:nvPr/>
        </p:nvSpPr>
        <p:spPr>
          <a:xfrm>
            <a:off x="828133" y="4849058"/>
            <a:ext cx="1285317" cy="95250"/>
          </a:xfrm>
          <a:prstGeom prst="rect">
            <a:avLst/>
          </a:prstGeom>
          <a:noFill/>
          <a:ln/>
        </p:spPr>
        <p:txBody>
          <a:bodyPr wrap="square" lIns="0" tIns="0" rIns="0" bIns="0" rtlCol="0" anchor="t"/>
          <a:lstStyle/>
          <a:p>
            <a:pPr algn="l">
              <a:lnSpc>
                <a:spcPts val="750"/>
              </a:lnSpc>
            </a:pPr>
            <a:r>
              <a:rPr lang="en-US" sz="800" b="0" dirty="0">
                <a:solidFill>
                  <a:srgbClr val="FFFFFF"/>
                </a:solidFill>
                <a:latin typeface="Fira Sans" pitchFamily="34" charset="0"/>
                <a:ea typeface="Fira Sans" pitchFamily="34" charset="-122"/>
                <a:cs typeface="Fira Sans" pitchFamily="34" charset="-120"/>
              </a:rPr>
              <a:t>Shift Porter Novelli 2026</a:t>
            </a:r>
            <a:endParaRPr lang="en-US" sz="750" dirty="0"/>
          </a:p>
        </p:txBody>
      </p:sp>
      <p:pic>
        <p:nvPicPr>
          <p:cNvPr id="29" name="Image 1" descr="https://pitch-assets-ccb95893-de3f-4266-973c-20049231b248.s3.eu-west-1.amazonaws.com/bbbb77aa-7b01-4740-a34e-087795068f0f?pitch-bytes=929116&amp;pitch-content-type=image%2Fpng">    </p:cNvPr>
          <p:cNvPicPr>
            <a:picLocks noChangeAspect="1"/>
          </p:cNvPicPr>
          <p:nvPr/>
        </p:nvPicPr>
        <p:blipFill>
          <a:blip r:embed="rId3"/>
          <a:srcRect l="0" r="0" t="0" b="0"/>
          <a:stretch/>
        </p:blipFill>
        <p:spPr>
          <a:xfrm rot="20700000">
            <a:off x="2473581" y="470255"/>
            <a:ext cx="1377257" cy="1377257"/>
          </a:xfrm>
          <a:prstGeom prst="rect">
            <a:avLst/>
          </a:prstGeom>
        </p:spPr>
      </p:pic>
      <p:pic>
        <p:nvPicPr>
          <p:cNvPr id="30" name="Image 2" descr="https://pitch-assets-ccb95893-de3f-4266-973c-20049231b248.s3.eu-west-1.amazonaws.com/070a3f31-3010-40ec-96e1-16c157a68cb9?pitch-bytes=875&amp;pitch-content-type=image%2Fsvg%2Bxml">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rot="16200000">
            <a:off x="3349521" y="3642485"/>
            <a:ext cx="183882" cy="183882"/>
          </a:xfrm>
          <a:prstGeom prst="rect">
            <a:avLst/>
          </a:prstGeom>
        </p:spPr>
      </p:pic>
      <p:pic>
        <p:nvPicPr>
          <p:cNvPr id="31" name="Image 3" descr="https://pitch-assets-ccb95893-de3f-4266-973c-20049231b248.s3.eu-west-1.amazonaws.com/5608b468-996e-46ab-8eb1-7344981b0173?pitch-bytes=941510&amp;pitch-content-type=image%2Fpng">    </p:cNvPr>
          <p:cNvPicPr>
            <a:picLocks noChangeAspect="1"/>
          </p:cNvPicPr>
          <p:nvPr/>
        </p:nvPicPr>
        <p:blipFill>
          <a:blip r:embed="rId6"/>
          <a:srcRect l="0" r="0" t="0" b="0"/>
          <a:stretch/>
        </p:blipFill>
        <p:spPr>
          <a:xfrm rot="21000000">
            <a:off x="7086600" y="511131"/>
            <a:ext cx="714648" cy="714648"/>
          </a:xfrm>
          <a:prstGeom prst="rect">
            <a:avLst/>
          </a:prstGeom>
        </p:spPr>
      </p:pic>
      <p:pic>
        <p:nvPicPr>
          <p:cNvPr id="32" name="Image 4" descr="https://pitch-assets-ccb95893-de3f-4266-973c-20049231b248.s3.eu-west-1.amazonaws.com/7f2a0250-a614-433c-8240-7481379c53e9?pitch-bytes=796668&amp;pitch-content-type=image%2Fpng">    </p:cNvPr>
          <p:cNvPicPr>
            <a:picLocks noChangeAspect="1"/>
          </p:cNvPicPr>
          <p:nvPr/>
        </p:nvPicPr>
        <p:blipFill>
          <a:blip r:embed="rId7"/>
          <a:srcRect l="0" r="0" t="0" b="0"/>
          <a:stretch/>
        </p:blipFill>
        <p:spPr>
          <a:xfrm rot="21300000">
            <a:off x="5151976" y="2409749"/>
            <a:ext cx="1163740" cy="1163740"/>
          </a:xfrm>
          <a:prstGeom prst="rect">
            <a:avLst/>
          </a:prstGeom>
        </p:spPr>
      </p:pic>
      <p:sp>
        <p:nvSpPr>
          <p:cNvPr id="33" name="Text 25"/>
          <p:cNvSpPr/>
          <p:nvPr/>
        </p:nvSpPr>
        <p:spPr>
          <a:xfrm>
            <a:off x="776354" y="3481620"/>
            <a:ext cx="1807890" cy="502444"/>
          </a:xfrm>
          <a:prstGeom prst="rect">
            <a:avLst/>
          </a:prstGeom>
          <a:noFill/>
          <a:ln/>
        </p:spPr>
        <p:txBody>
          <a:bodyPr wrap="square" lIns="0" tIns="0" rIns="0" bIns="0" rtlCol="0" anchor="b"/>
          <a:lstStyle/>
          <a:p>
            <a:pPr algn="l"/>
            <a:r>
              <a:rPr lang="en-US" sz="3300" b="1" dirty="0">
                <a:solidFill>
                  <a:srgbClr val="FFFFFF"/>
                </a:solidFill>
                <a:latin typeface="Figtree" pitchFamily="34" charset="0"/>
                <a:ea typeface="Figtree" pitchFamily="34" charset="-122"/>
                <a:cs typeface="Figtree" pitchFamily="34" charset="-120"/>
              </a:rPr>
              <a:t>01</a:t>
            </a:r>
            <a:endParaRPr lang="en-US" sz="3300" dirty="0"/>
          </a:p>
        </p:txBody>
      </p:sp>
      <p:pic>
        <p:nvPicPr>
          <p:cNvPr id="34" name="Image 5" descr="https://pitch-assets-ccb95893-de3f-4266-973c-20049231b248.s3.eu-west-1.amazonaws.com/596c29f9-dc16-462e-ab14-5fd4cdbe3dd5?pitch-bytes=1016348&amp;pitch-content-type=image%2Fpng">    </p:cNvPr>
          <p:cNvPicPr>
            <a:picLocks noChangeAspect="1"/>
          </p:cNvPicPr>
          <p:nvPr/>
        </p:nvPicPr>
        <p:blipFill>
          <a:blip r:embed="rId8"/>
          <a:srcRect l="0" r="0" t="0" b="0"/>
          <a:stretch/>
        </p:blipFill>
        <p:spPr>
          <a:xfrm rot="21000000">
            <a:off x="7138771" y="3805883"/>
            <a:ext cx="1178790" cy="1178790"/>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4</a:t>
            </a:fld>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gradFill>
          <a:gsLst>
            <a:gs pos="0">
              <a:srgbClr val="0010AE"/>
            </a:gs>
            <a:gs pos="100000">
              <a:srgbClr val="BD5CFF"/>
            </a:gs>
          </a:gsLst>
          <a:lin ang="4200000"/>
        </a:gradFill>
      </p:bgPr>
    </p:bg>
    <p:spTree>
      <p:nvGrpSpPr>
        <p:cNvPr id="1" name=""/>
        <p:cNvGrpSpPr/>
        <p:nvPr/>
      </p:nvGrpSpPr>
      <p:grpSpPr>
        <a:xfrm>
          <a:off x="0" y="0"/>
          <a:ext cx="0" cy="0"/>
          <a:chOff x="0" y="0"/>
          <a:chExt cx="0" cy="0"/>
        </a:xfrm>
      </p:grpSpPr>
      <p:sp>
        <p:nvSpPr>
          <p:cNvPr id="3" name="Shape 0"/>
          <p:cNvSpPr/>
          <p:nvPr/>
        </p:nvSpPr>
        <p:spPr>
          <a:xfrm rot="10800000">
            <a:off x="8040767" y="4762388"/>
            <a:ext cx="646033" cy="196208"/>
          </a:xfrm>
          <a:prstGeom prst="roundRect">
            <a:avLst>
              <a:gd name="adj" fmla="val -466036"/>
            </a:avLst>
          </a:prstGeom>
          <a:solidFill>
            <a:srgbClr val="FFFFFF">
              <a:alpha val="0"/>
            </a:srgbClr>
          </a:solidFill>
          <a:ln/>
        </p:spPr>
      </p:sp>
      <p:sp>
        <p:nvSpPr>
          <p:cNvPr id="4" name="Shape 1"/>
          <p:cNvSpPr/>
          <p:nvPr/>
        </p:nvSpPr>
        <p:spPr>
          <a:xfrm>
            <a:off x="7332873" y="232418"/>
            <a:ext cx="1353927" cy="196208"/>
          </a:xfrm>
          <a:prstGeom prst="roundRect">
            <a:avLst>
              <a:gd name="adj" fmla="val -466036"/>
            </a:avLst>
          </a:prstGeom>
          <a:solidFill>
            <a:srgbClr val="FFFFFF">
              <a:alpha val="0"/>
            </a:srgbClr>
          </a:solidFill>
          <a:ln/>
        </p:spPr>
      </p:sp>
      <p:sp>
        <p:nvSpPr>
          <p:cNvPr id="5" name="Shape 2"/>
          <p:cNvSpPr/>
          <p:nvPr/>
        </p:nvSpPr>
        <p:spPr>
          <a:xfrm rot="10800000">
            <a:off x="8040767" y="4762388"/>
            <a:ext cx="646033" cy="196208"/>
          </a:xfrm>
          <a:prstGeom prst="roundRect">
            <a:avLst>
              <a:gd name="adj" fmla="val -466036"/>
            </a:avLst>
          </a:prstGeom>
          <a:solidFill>
            <a:srgbClr val="FFFFFF">
              <a:alpha val="0"/>
            </a:srgbClr>
          </a:solidFill>
          <a:ln/>
        </p:spPr>
      </p:sp>
      <p:sp>
        <p:nvSpPr>
          <p:cNvPr id="6" name="Shape 3"/>
          <p:cNvSpPr/>
          <p:nvPr/>
        </p:nvSpPr>
        <p:spPr>
          <a:xfrm>
            <a:off x="465881" y="3037464"/>
            <a:ext cx="4380439" cy="1128770"/>
          </a:xfrm>
          <a:prstGeom prst="roundRect">
            <a:avLst>
              <a:gd name="adj" fmla="val -81009"/>
            </a:avLst>
          </a:prstGeom>
          <a:solidFill>
            <a:srgbClr val="FFFFFF">
              <a:alpha val="0"/>
            </a:srgbClr>
          </a:solidFill>
          <a:ln/>
        </p:spPr>
      </p:sp>
      <p:sp>
        <p:nvSpPr>
          <p:cNvPr id="7" name="Text 4"/>
          <p:cNvSpPr/>
          <p:nvPr/>
        </p:nvSpPr>
        <p:spPr>
          <a:xfrm>
            <a:off x="534461" y="3328034"/>
            <a:ext cx="4311848" cy="838200"/>
          </a:xfrm>
          <a:prstGeom prst="rect">
            <a:avLst/>
          </a:prstGeom>
          <a:noFill/>
          <a:ln/>
        </p:spPr>
        <p:txBody>
          <a:bodyPr wrap="square" lIns="0" tIns="0" rIns="0" bIns="0" rtlCol="0" anchor="b"/>
          <a:lstStyle/>
          <a:p>
            <a:pPr algn="l">
              <a:lnSpc>
                <a:spcPts val="3300"/>
              </a:lnSpc>
            </a:pPr>
            <a:r>
              <a:rPr lang="en-US" sz="3300" b="1" dirty="0">
                <a:solidFill>
                  <a:srgbClr val="FFFFFF"/>
                </a:solidFill>
                <a:latin typeface="Figtree" pitchFamily="34" charset="0"/>
                <a:ea typeface="Figtree" pitchFamily="34" charset="-122"/>
                <a:cs typeface="Figtree" pitchFamily="34" charset="-120"/>
              </a:rPr>
              <a:t>Sustainable and Green Computing</a:t>
            </a:r>
            <a:endParaRPr lang="en-US" sz="3300" dirty="0"/>
          </a:p>
        </p:txBody>
      </p:sp>
      <p:sp>
        <p:nvSpPr>
          <p:cNvPr id="8" name="Text 5"/>
          <p:cNvSpPr/>
          <p:nvPr/>
        </p:nvSpPr>
        <p:spPr>
          <a:xfrm>
            <a:off x="8084429" y="2610744"/>
            <a:ext cx="159507" cy="857250"/>
          </a:xfrm>
          <a:prstGeom prst="rect">
            <a:avLst/>
          </a:prstGeom>
          <a:noFill/>
          <a:ln/>
        </p:spPr>
        <p:txBody>
          <a:bodyPr wrap="square" lIns="0" tIns="0" rIns="0" bIns="0" rtlCol="0" anchor="ctr"/>
          <a:lstStyle/>
          <a:p>
            <a:pPr algn="ctr">
              <a:lnSpc>
                <a:spcPts val="1350"/>
              </a:lnSpc>
            </a:pPr>
            <a:endParaRPr lang="en-US" sz="1350" dirty="0"/>
          </a:p>
        </p:txBody>
      </p:sp>
      <p:sp>
        <p:nvSpPr>
          <p:cNvPr id="9" name="Shape 6"/>
          <p:cNvSpPr/>
          <p:nvPr/>
        </p:nvSpPr>
        <p:spPr>
          <a:xfrm>
            <a:off x="465881" y="4288761"/>
            <a:ext cx="4106120" cy="249268"/>
          </a:xfrm>
          <a:prstGeom prst="roundRect">
            <a:avLst>
              <a:gd name="adj" fmla="val -366834"/>
            </a:avLst>
          </a:prstGeom>
          <a:solidFill>
            <a:srgbClr val="FFFFFF">
              <a:alpha val="0"/>
            </a:srgbClr>
          </a:solidFill>
          <a:ln/>
        </p:spPr>
      </p:sp>
      <p:sp>
        <p:nvSpPr>
          <p:cNvPr id="10" name="Text 7"/>
          <p:cNvSpPr/>
          <p:nvPr/>
        </p:nvSpPr>
        <p:spPr>
          <a:xfrm>
            <a:off x="534449" y="4323036"/>
            <a:ext cx="4037521" cy="148568"/>
          </a:xfrm>
          <a:prstGeom prst="rect">
            <a:avLst/>
          </a:prstGeom>
          <a:noFill/>
          <a:ln/>
        </p:spPr>
        <p:txBody>
          <a:bodyPr wrap="square" lIns="0" tIns="0" rIns="0" bIns="0" rtlCol="0" anchor="t"/>
          <a:lstStyle/>
          <a:p>
            <a:pPr algn="l">
              <a:lnSpc>
                <a:spcPts val="1170"/>
              </a:lnSpc>
            </a:pPr>
            <a:r>
              <a:rPr lang="en-US" sz="900" b="0" dirty="0">
                <a:solidFill>
                  <a:srgbClr val="FFFFFF"/>
                </a:solidFill>
                <a:latin typeface="Fira Sans" pitchFamily="34" charset="0"/>
                <a:ea typeface="Fira Sans" pitchFamily="34" charset="-122"/>
                <a:cs typeface="Fira Sans" pitchFamily="34" charset="-120"/>
              </a:rPr>
              <a:t>Lorem ipsum dolor sit amet, consectetur adipiscing elit, sed do eiusmod</a:t>
            </a:r>
            <a:endParaRPr lang="en-US" sz="900" dirty="0"/>
          </a:p>
        </p:txBody>
      </p:sp>
      <p:sp>
        <p:nvSpPr>
          <p:cNvPr id="11" name="Shape 8"/>
          <p:cNvSpPr/>
          <p:nvPr/>
        </p:nvSpPr>
        <p:spPr>
          <a:xfrm>
            <a:off x="5722621" y="3917497"/>
            <a:ext cx="1190244" cy="360098"/>
          </a:xfrm>
          <a:prstGeom prst="roundRect">
            <a:avLst>
              <a:gd name="adj" fmla="val -253931"/>
            </a:avLst>
          </a:prstGeom>
          <a:solidFill>
            <a:srgbClr val="FFFFFF">
              <a:alpha val="0"/>
            </a:srgbClr>
          </a:solidFill>
          <a:ln/>
        </p:spPr>
      </p:sp>
      <p:sp>
        <p:nvSpPr>
          <p:cNvPr id="12" name="Text 9"/>
          <p:cNvSpPr/>
          <p:nvPr/>
        </p:nvSpPr>
        <p:spPr>
          <a:xfrm>
            <a:off x="5791201" y="4037572"/>
            <a:ext cx="1121643" cy="240023"/>
          </a:xfrm>
          <a:prstGeom prst="rect">
            <a:avLst/>
          </a:prstGeom>
          <a:noFill/>
          <a:ln/>
        </p:spPr>
        <p:txBody>
          <a:bodyPr wrap="square" lIns="0" tIns="0" rIns="0" bIns="0" rtlCol="0" anchor="b"/>
          <a:lstStyle/>
          <a:p>
            <a:pPr algn="l">
              <a:lnSpc>
                <a:spcPts val="1890"/>
              </a:lnSpc>
            </a:pPr>
            <a:r>
              <a:rPr lang="en-US" sz="2100" b="0" dirty="0">
                <a:solidFill>
                  <a:srgbClr val="FFFFFF"/>
                </a:solidFill>
                <a:latin typeface="Fira Sans" pitchFamily="34" charset="0"/>
                <a:ea typeface="Fira Sans" pitchFamily="34" charset="-122"/>
                <a:cs typeface="Fira Sans" pitchFamily="34" charset="-120"/>
              </a:rPr>
              <a:t>208.708</a:t>
            </a:r>
            <a:endParaRPr lang="en-US" sz="2100" dirty="0"/>
          </a:p>
        </p:txBody>
      </p:sp>
      <p:sp>
        <p:nvSpPr>
          <p:cNvPr id="13" name="Shape 10"/>
          <p:cNvSpPr/>
          <p:nvPr/>
        </p:nvSpPr>
        <p:spPr>
          <a:xfrm>
            <a:off x="5722621" y="4309463"/>
            <a:ext cx="1190244" cy="214674"/>
          </a:xfrm>
          <a:prstGeom prst="roundRect">
            <a:avLst>
              <a:gd name="adj" fmla="val -425948"/>
            </a:avLst>
          </a:prstGeom>
          <a:solidFill>
            <a:srgbClr val="FFFFFF">
              <a:alpha val="0"/>
            </a:srgbClr>
          </a:solidFill>
          <a:ln/>
        </p:spPr>
      </p:sp>
      <p:sp>
        <p:nvSpPr>
          <p:cNvPr id="14" name="Text 11"/>
          <p:cNvSpPr/>
          <p:nvPr/>
        </p:nvSpPr>
        <p:spPr>
          <a:xfrm>
            <a:off x="5791201" y="4404145"/>
            <a:ext cx="1121643" cy="119993"/>
          </a:xfrm>
          <a:prstGeom prst="rect">
            <a:avLst/>
          </a:prstGeom>
          <a:noFill/>
          <a:ln/>
        </p:spPr>
        <p:txBody>
          <a:bodyPr wrap="square" lIns="0" tIns="0" rIns="0" bIns="0" rtlCol="0" anchor="b"/>
          <a:lstStyle/>
          <a:p>
            <a:pPr algn="l">
              <a:lnSpc>
                <a:spcPts val="945"/>
              </a:lnSpc>
            </a:pPr>
            <a:r>
              <a:rPr lang="en-US" sz="1100" b="0" dirty="0">
                <a:solidFill>
                  <a:srgbClr val="FFFFFF"/>
                </a:solidFill>
                <a:latin typeface="Fira Sans" pitchFamily="34" charset="0"/>
                <a:ea typeface="Fira Sans" pitchFamily="34" charset="-122"/>
                <a:cs typeface="Fira Sans" pitchFamily="34" charset="-120"/>
              </a:rPr>
              <a:t>Insert Text Here</a:t>
            </a:r>
            <a:endParaRPr lang="en-US" sz="1050" dirty="0"/>
          </a:p>
        </p:txBody>
      </p:sp>
      <p:sp>
        <p:nvSpPr>
          <p:cNvPr id="15" name="Shape 12"/>
          <p:cNvSpPr/>
          <p:nvPr/>
        </p:nvSpPr>
        <p:spPr>
          <a:xfrm>
            <a:off x="7395973" y="3917497"/>
            <a:ext cx="1190244" cy="360098"/>
          </a:xfrm>
          <a:prstGeom prst="roundRect">
            <a:avLst>
              <a:gd name="adj" fmla="val -253931"/>
            </a:avLst>
          </a:prstGeom>
          <a:solidFill>
            <a:srgbClr val="FFFFFF">
              <a:alpha val="0"/>
            </a:srgbClr>
          </a:solidFill>
          <a:ln/>
        </p:spPr>
      </p:sp>
      <p:sp>
        <p:nvSpPr>
          <p:cNvPr id="16" name="Text 13"/>
          <p:cNvSpPr/>
          <p:nvPr/>
        </p:nvSpPr>
        <p:spPr>
          <a:xfrm>
            <a:off x="7464553" y="4037572"/>
            <a:ext cx="1121643" cy="240023"/>
          </a:xfrm>
          <a:prstGeom prst="rect">
            <a:avLst/>
          </a:prstGeom>
          <a:noFill/>
          <a:ln/>
        </p:spPr>
        <p:txBody>
          <a:bodyPr wrap="square" lIns="0" tIns="0" rIns="0" bIns="0" rtlCol="0" anchor="b"/>
          <a:lstStyle/>
          <a:p>
            <a:pPr algn="l">
              <a:lnSpc>
                <a:spcPts val="1890"/>
              </a:lnSpc>
            </a:pPr>
            <a:r>
              <a:rPr lang="en-US" sz="2100" b="0" dirty="0">
                <a:solidFill>
                  <a:srgbClr val="FFFFFF"/>
                </a:solidFill>
                <a:latin typeface="Fira Sans" pitchFamily="34" charset="0"/>
                <a:ea typeface="Fira Sans" pitchFamily="34" charset="-122"/>
                <a:cs typeface="Fira Sans" pitchFamily="34" charset="-120"/>
              </a:rPr>
              <a:t>+3.6B</a:t>
            </a:r>
            <a:endParaRPr lang="en-US" sz="2100" dirty="0"/>
          </a:p>
        </p:txBody>
      </p:sp>
      <p:sp>
        <p:nvSpPr>
          <p:cNvPr id="17" name="Shape 14"/>
          <p:cNvSpPr/>
          <p:nvPr/>
        </p:nvSpPr>
        <p:spPr>
          <a:xfrm>
            <a:off x="7395973" y="4309463"/>
            <a:ext cx="1190244" cy="214674"/>
          </a:xfrm>
          <a:prstGeom prst="roundRect">
            <a:avLst>
              <a:gd name="adj" fmla="val -425948"/>
            </a:avLst>
          </a:prstGeom>
          <a:solidFill>
            <a:srgbClr val="FFFFFF">
              <a:alpha val="0"/>
            </a:srgbClr>
          </a:solidFill>
          <a:ln/>
        </p:spPr>
      </p:sp>
      <p:sp>
        <p:nvSpPr>
          <p:cNvPr id="18" name="Text 15"/>
          <p:cNvSpPr/>
          <p:nvPr/>
        </p:nvSpPr>
        <p:spPr>
          <a:xfrm>
            <a:off x="7464553" y="4404145"/>
            <a:ext cx="1121643" cy="119993"/>
          </a:xfrm>
          <a:prstGeom prst="rect">
            <a:avLst/>
          </a:prstGeom>
          <a:noFill/>
          <a:ln/>
        </p:spPr>
        <p:txBody>
          <a:bodyPr wrap="square" lIns="0" tIns="0" rIns="0" bIns="0" rtlCol="0" anchor="b"/>
          <a:lstStyle/>
          <a:p>
            <a:pPr algn="l">
              <a:lnSpc>
                <a:spcPts val="945"/>
              </a:lnSpc>
            </a:pPr>
            <a:r>
              <a:rPr lang="en-US" sz="1100" b="0" dirty="0">
                <a:solidFill>
                  <a:srgbClr val="FFFFFF"/>
                </a:solidFill>
                <a:latin typeface="Fira Sans" pitchFamily="34" charset="0"/>
                <a:ea typeface="Fira Sans" pitchFamily="34" charset="-122"/>
                <a:cs typeface="Fira Sans" pitchFamily="34" charset="-120"/>
              </a:rPr>
              <a:t>Insert Text Here</a:t>
            </a:r>
            <a:endParaRPr lang="en-US" sz="1050" dirty="0"/>
          </a:p>
        </p:txBody>
      </p:sp>
      <p:pic>
        <p:nvPicPr>
          <p:cNvPr id="19" name="Image 0"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flipH="1">
            <a:off x="470326" y="640080"/>
            <a:ext cx="2567940" cy="1384765"/>
          </a:xfrm>
          <a:prstGeom prst="rect">
            <a:avLst/>
          </a:prstGeom>
        </p:spPr>
      </p:pic>
      <p:sp>
        <p:nvSpPr>
          <p:cNvPr id="20" name="Text 16"/>
          <p:cNvSpPr/>
          <p:nvPr/>
        </p:nvSpPr>
        <p:spPr>
          <a:xfrm>
            <a:off x="1786205" y="663808"/>
            <a:ext cx="4762" cy="1371600"/>
          </a:xfrm>
          <a:prstGeom prst="rect">
            <a:avLst/>
          </a:prstGeom>
          <a:noFill/>
          <a:ln/>
        </p:spPr>
        <p:txBody>
          <a:bodyPr wrap="square" lIns="0" tIns="0" rIns="0" bIns="0" rtlCol="0" anchor="ctr"/>
          <a:lstStyle/>
          <a:p>
            <a:pPr algn="ctr">
              <a:lnSpc>
                <a:spcPts val="1350"/>
              </a:lnSpc>
            </a:pPr>
            <a:endParaRPr lang="en-US" sz="1350" dirty="0"/>
          </a:p>
        </p:txBody>
      </p:sp>
      <p:sp>
        <p:nvSpPr>
          <p:cNvPr id="21" name="Shape 17"/>
          <p:cNvSpPr/>
          <p:nvPr/>
        </p:nvSpPr>
        <p:spPr>
          <a:xfrm>
            <a:off x="647525" y="1073118"/>
            <a:ext cx="1980786" cy="789416"/>
          </a:xfrm>
          <a:prstGeom prst="roundRect">
            <a:avLst>
              <a:gd name="adj" fmla="val -115832"/>
            </a:avLst>
          </a:prstGeom>
          <a:solidFill>
            <a:srgbClr val="FFFFFF">
              <a:alpha val="0"/>
            </a:srgbClr>
          </a:solidFill>
          <a:ln/>
        </p:spPr>
      </p:sp>
      <p:sp>
        <p:nvSpPr>
          <p:cNvPr id="22" name="Text 18"/>
          <p:cNvSpPr/>
          <p:nvPr/>
        </p:nvSpPr>
        <p:spPr>
          <a:xfrm>
            <a:off x="592269" y="1255030"/>
            <a:ext cx="1912181" cy="594271"/>
          </a:xfrm>
          <a:prstGeom prst="rect">
            <a:avLst/>
          </a:prstGeom>
          <a:noFill/>
          <a:ln/>
        </p:spPr>
        <p:txBody>
          <a:bodyPr wrap="square" lIns="0" tIns="0" rIns="0" bIns="0" rtlCol="0" anchor="t"/>
          <a:lstStyle/>
          <a:p>
            <a:pPr algn="l">
              <a:lnSpc>
                <a:spcPts val="1170"/>
              </a:lnSpc>
            </a:pPr>
            <a:r>
              <a:rPr lang="en-US" sz="900" b="0" dirty="0">
                <a:solidFill>
                  <a:srgbClr val="FFFFFF"/>
                </a:solidFill>
                <a:latin typeface="Fira Sans" pitchFamily="34" charset="0"/>
                <a:ea typeface="Fira Sans" pitchFamily="34" charset="-122"/>
                <a:cs typeface="Fira Sans" pitchFamily="34" charset="-120"/>
              </a:rPr>
              <a:t>Lorem ipsum dolor sit amet, consectetur adipiscing elit, sed do eiusmod tempor incididunt ut labore et</a:t>
            </a:r>
            <a:endParaRPr lang="en-US" sz="900" dirty="0"/>
          </a:p>
        </p:txBody>
      </p:sp>
      <p:sp>
        <p:nvSpPr>
          <p:cNvPr id="23" name="Shape 19"/>
          <p:cNvSpPr/>
          <p:nvPr/>
        </p:nvSpPr>
        <p:spPr>
          <a:xfrm>
            <a:off x="647525" y="812294"/>
            <a:ext cx="986756" cy="235449"/>
          </a:xfrm>
          <a:prstGeom prst="roundRect">
            <a:avLst>
              <a:gd name="adj" fmla="val -388364"/>
            </a:avLst>
          </a:prstGeom>
          <a:solidFill>
            <a:srgbClr val="FFFFFF">
              <a:alpha val="0"/>
            </a:srgbClr>
          </a:solidFill>
          <a:ln/>
        </p:spPr>
      </p:sp>
      <p:sp>
        <p:nvSpPr>
          <p:cNvPr id="24" name="Text 20"/>
          <p:cNvSpPr/>
          <p:nvPr/>
        </p:nvSpPr>
        <p:spPr>
          <a:xfrm>
            <a:off x="592280" y="859624"/>
            <a:ext cx="1320998" cy="335756"/>
          </a:xfrm>
          <a:prstGeom prst="rect">
            <a:avLst/>
          </a:prstGeom>
          <a:noFill/>
          <a:ln/>
        </p:spPr>
        <p:txBody>
          <a:bodyPr wrap="square" lIns="0" tIns="0" rIns="0" bIns="0" rtlCol="0" anchor="b"/>
          <a:lstStyle/>
          <a:p>
            <a:pPr algn="l"/>
            <a:r>
              <a:rPr lang="en-US" sz="2200" b="1" dirty="0">
                <a:solidFill>
                  <a:srgbClr val="FFFFFF"/>
                </a:solidFill>
                <a:latin typeface="Figtree" pitchFamily="34" charset="0"/>
                <a:ea typeface="Figtree" pitchFamily="34" charset="-122"/>
                <a:cs typeface="Figtree" pitchFamily="34" charset="-120"/>
              </a:rPr>
              <a:t>Text Here</a:t>
            </a:r>
            <a:endParaRPr lang="en-US" sz="2201" dirty="0"/>
          </a:p>
        </p:txBody>
      </p:sp>
      <p:sp>
        <p:nvSpPr>
          <p:cNvPr id="25" name="Text 21"/>
          <p:cNvSpPr/>
          <p:nvPr/>
        </p:nvSpPr>
        <p:spPr>
          <a:xfrm>
            <a:off x="3159003" y="1616525"/>
            <a:ext cx="1107764" cy="396984"/>
          </a:xfrm>
          <a:prstGeom prst="roundRect">
            <a:avLst>
              <a:gd name="adj" fmla="val 57584"/>
            </a:avLst>
          </a:prstGeom>
          <a:solidFill>
            <a:srgbClr val="F540FF"/>
          </a:solidFill>
          <a:ln/>
        </p:spPr>
        <p:txBody>
          <a:bodyPr wrap="square" lIns="61542" tIns="46866" rIns="61542" bIns="46866" rtlCol="0" anchor="ctr"/>
          <a:lstStyle/>
          <a:p>
            <a:pPr algn="ctr"/>
            <a:r>
              <a:rPr lang="en-US" sz="1800" b="1" dirty="0">
                <a:solidFill>
                  <a:srgbClr val="FFFFFF"/>
                </a:solidFill>
                <a:latin typeface="Figtree" pitchFamily="34" charset="0"/>
                <a:ea typeface="Figtree" pitchFamily="34" charset="-122"/>
                <a:cs typeface="Figtree" pitchFamily="34" charset="-120"/>
              </a:rPr>
              <a:t>+200K</a:t>
            </a:r>
            <a:endParaRPr lang="en-US" sz="1800" dirty="0"/>
          </a:p>
        </p:txBody>
      </p:sp>
      <p:pic>
        <p:nvPicPr>
          <p:cNvPr id="26" name="Image 1" descr="https://pitch-assets-ccb95893-de3f-4266-973c-20049231b248.s3.eu-west-1.amazonaws.com/070a3f31-3010-40ec-96e1-16c157a68cb9?pitch-bytes=875&amp;pitch-content-type=image%2Fsvg%2Bxml">    </p:cNvPr>
          <p:cNvPicPr>
            <a:picLocks noChangeAspect="1"/>
          </p:cNvPicPr>
          <p:nvPr/>
        </p:nvPicPr>
        <p:blipFill>
          <a:blip r:embed="rId3">
            <a:extLst>
              <a:ext uri="{96DAC541-7B7A-43D3-8B79-37D633B846F1}">
                <asvg:svgBlip xmlns:asvg="http://schemas.microsoft.com/office/drawing/2016/SVG/main" r:embed="rId4"/>
              </a:ext>
            </a:extLst>
          </a:blip>
          <a:srcRect l="0" r="0" t="0" b="0"/>
          <a:stretch/>
        </p:blipFill>
        <p:spPr>
          <a:xfrm rot="16200000">
            <a:off x="3818462" y="3541531"/>
            <a:ext cx="183882" cy="183882"/>
          </a:xfrm>
          <a:prstGeom prst="rect">
            <a:avLst/>
          </a:prstGeom>
        </p:spPr>
      </p:pic>
      <p:pic>
        <p:nvPicPr>
          <p:cNvPr id="27" name="Image 2" descr="https://pitch-assets-ccb95893-de3f-4266-973c-20049231b248.s3.eu-west-1.amazonaws.com/4c1a59f7-b85a-4297-aef0-a0b3fe0b6a77?pitch-bytes=770787&amp;pitch-content-type=image%2Fpng">    </p:cNvPr>
          <p:cNvPicPr>
            <a:picLocks noChangeAspect="1"/>
          </p:cNvPicPr>
          <p:nvPr/>
        </p:nvPicPr>
        <p:blipFill>
          <a:blip r:embed="rId5"/>
          <a:srcRect l="0" r="0" t="0" b="0"/>
          <a:stretch/>
        </p:blipFill>
        <p:spPr>
          <a:xfrm>
            <a:off x="3155603" y="683732"/>
            <a:ext cx="1111164" cy="1111164"/>
          </a:xfrm>
          <a:prstGeom prst="rect">
            <a:avLst/>
          </a:prstGeom>
        </p:spPr>
      </p:pic>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5</a:t>
            </a:fld>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p:bgPr>
    </p:bg>
    <p:spTree>
      <p:nvGrpSpPr>
        <p:cNvPr id="1" name=""/>
        <p:cNvGrpSpPr/>
        <p:nvPr/>
      </p:nvGrpSpPr>
      <p:grpSpPr>
        <a:xfrm>
          <a:off x="0" y="0"/>
          <a:ext cx="0" cy="0"/>
          <a:chOff x="0" y="0"/>
          <a:chExt cx="0" cy="0"/>
        </a:xfrm>
      </p:grpSpPr>
      <p:sp>
        <p:nvSpPr>
          <p:cNvPr id="3" name="Shape 0"/>
          <p:cNvSpPr/>
          <p:nvPr/>
        </p:nvSpPr>
        <p:spPr>
          <a:xfrm rot="10800000">
            <a:off x="8040767" y="4762388"/>
            <a:ext cx="646033" cy="196208"/>
          </a:xfrm>
          <a:prstGeom prst="roundRect">
            <a:avLst>
              <a:gd name="adj" fmla="val -466036"/>
            </a:avLst>
          </a:prstGeom>
          <a:solidFill>
            <a:srgbClr val="FFFFFF">
              <a:alpha val="0"/>
            </a:srgbClr>
          </a:solidFill>
          <a:ln/>
        </p:spPr>
      </p:sp>
      <p:sp>
        <p:nvSpPr>
          <p:cNvPr id="4" name="Shape 1"/>
          <p:cNvSpPr/>
          <p:nvPr/>
        </p:nvSpPr>
        <p:spPr>
          <a:xfrm>
            <a:off x="4525297" y="3599614"/>
            <a:ext cx="3990053" cy="1066446"/>
          </a:xfrm>
          <a:prstGeom prst="roundRect">
            <a:avLst>
              <a:gd name="adj" fmla="val -85743"/>
            </a:avLst>
          </a:prstGeom>
          <a:solidFill>
            <a:srgbClr val="FFFFFF">
              <a:alpha val="0"/>
            </a:srgbClr>
          </a:solidFill>
          <a:ln/>
        </p:spPr>
      </p:sp>
      <p:sp>
        <p:nvSpPr>
          <p:cNvPr id="5" name="Text 2"/>
          <p:cNvSpPr/>
          <p:nvPr/>
        </p:nvSpPr>
        <p:spPr>
          <a:xfrm>
            <a:off x="473269" y="3496786"/>
            <a:ext cx="3921472" cy="822945"/>
          </a:xfrm>
          <a:prstGeom prst="rect">
            <a:avLst/>
          </a:prstGeom>
          <a:noFill/>
          <a:ln/>
        </p:spPr>
        <p:txBody>
          <a:bodyPr wrap="square" lIns="0" tIns="0" rIns="0" bIns="0" rtlCol="0" anchor="b"/>
          <a:lstStyle/>
          <a:p>
            <a:pPr algn="l">
              <a:lnSpc>
                <a:spcPts val="3240"/>
              </a:lnSpc>
            </a:pPr>
            <a:r>
              <a:rPr lang="en-US" sz="3600" b="1" dirty="0">
                <a:solidFill>
                  <a:srgbClr val="121212"/>
                </a:solidFill>
                <a:latin typeface="Figtree" pitchFamily="34" charset="0"/>
                <a:ea typeface="Figtree" pitchFamily="34" charset="-122"/>
                <a:cs typeface="Figtree" pitchFamily="34" charset="-120"/>
              </a:rPr>
              <a:t>Showing Risk Tech </a:t>
            </a:r>
            <a:pPr algn="l">
              <a:lnSpc>
                <a:spcPts val="3240"/>
              </a:lnSpc>
            </a:pPr>
            <a:r>
              <a:rPr lang="en-US" sz="3600" b="1" dirty="0">
                <a:solidFill>
                  <a:srgbClr val="BD5CFF"/>
                </a:solidFill>
                <a:latin typeface="Figtree" pitchFamily="34" charset="0"/>
                <a:ea typeface="Figtree" pitchFamily="34" charset="-122"/>
                <a:cs typeface="Figtree" pitchFamily="34" charset="-120"/>
              </a:rPr>
              <a:t>Computing</a:t>
            </a:r>
            <a:endParaRPr lang="en-US" sz="3600" dirty="0"/>
          </a:p>
        </p:txBody>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flipH="1">
            <a:off x="3378926" y="526595"/>
            <a:ext cx="2386149" cy="1620612"/>
          </a:xfrm>
          <a:prstGeom prst="rect">
            <a:avLst/>
          </a:prstGeom>
        </p:spPr>
      </p:pic>
      <p:sp>
        <p:nvSpPr>
          <p:cNvPr id="7" name="Text 3"/>
          <p:cNvSpPr/>
          <p:nvPr/>
        </p:nvSpPr>
        <p:spPr>
          <a:xfrm>
            <a:off x="4603909" y="668246"/>
            <a:ext cx="4762" cy="1371600"/>
          </a:xfrm>
          <a:prstGeom prst="rect">
            <a:avLst/>
          </a:prstGeom>
          <a:noFill/>
          <a:ln/>
        </p:spPr>
        <p:txBody>
          <a:bodyPr wrap="square" lIns="0" tIns="0" rIns="0" bIns="0" rtlCol="0" anchor="ctr"/>
          <a:lstStyle/>
          <a:p>
            <a:pPr algn="ctr">
              <a:lnSpc>
                <a:spcPts val="1350"/>
              </a:lnSpc>
            </a:pPr>
            <a:endParaRPr lang="en-US" sz="1350" dirty="0"/>
          </a:p>
        </p:txBody>
      </p:sp>
      <p:sp>
        <p:nvSpPr>
          <p:cNvPr id="8" name="Text 4"/>
          <p:cNvSpPr/>
          <p:nvPr/>
        </p:nvSpPr>
        <p:spPr>
          <a:xfrm rot="8288741">
            <a:off x="3642242" y="706233"/>
            <a:ext cx="123453" cy="1371600"/>
          </a:xfrm>
          <a:prstGeom prst="rect">
            <a:avLst/>
          </a:prstGeom>
          <a:noFill/>
          <a:ln/>
        </p:spPr>
        <p:txBody>
          <a:bodyPr wrap="square" lIns="0" tIns="0" rIns="0" bIns="0" rtlCol="0" anchor="ctr"/>
          <a:lstStyle/>
          <a:p>
            <a:pPr algn="ctr">
              <a:lnSpc>
                <a:spcPts val="1350"/>
              </a:lnSpc>
            </a:pPr>
            <a:endParaRPr lang="en-US" sz="1350" dirty="0"/>
          </a:p>
        </p:txBody>
      </p:sp>
      <p:sp>
        <p:nvSpPr>
          <p:cNvPr id="9" name="Shape 5"/>
          <p:cNvSpPr/>
          <p:nvPr/>
        </p:nvSpPr>
        <p:spPr>
          <a:xfrm>
            <a:off x="3843080" y="1260527"/>
            <a:ext cx="1729862" cy="230833"/>
          </a:xfrm>
          <a:prstGeom prst="roundRect">
            <a:avLst>
              <a:gd name="adj" fmla="val -396131"/>
            </a:avLst>
          </a:prstGeom>
          <a:solidFill>
            <a:srgbClr val="FFFFFF">
              <a:alpha val="0"/>
            </a:srgbClr>
          </a:solidFill>
          <a:ln/>
        </p:spPr>
      </p:sp>
      <p:sp>
        <p:nvSpPr>
          <p:cNvPr id="10" name="Text 6"/>
          <p:cNvSpPr/>
          <p:nvPr/>
        </p:nvSpPr>
        <p:spPr>
          <a:xfrm>
            <a:off x="3629245" y="1358010"/>
            <a:ext cx="1661257" cy="133350"/>
          </a:xfrm>
          <a:prstGeom prst="rect">
            <a:avLst/>
          </a:prstGeom>
          <a:noFill/>
          <a:ln/>
        </p:spPr>
        <p:txBody>
          <a:bodyPr wrap="square" lIns="0" tIns="0" rIns="0" bIns="0" rtlCol="0" anchor="b"/>
          <a:lstStyle/>
          <a:p>
            <a:pPr algn="l">
              <a:lnSpc>
                <a:spcPts val="1050"/>
              </a:lnSpc>
            </a:pPr>
            <a:r>
              <a:rPr lang="en-US" sz="1100" b="0" dirty="0">
                <a:solidFill>
                  <a:srgbClr val="FFFFFF"/>
                </a:solidFill>
                <a:latin typeface="Fira Sans" pitchFamily="34" charset="0"/>
                <a:ea typeface="Fira Sans" pitchFamily="34" charset="-122"/>
                <a:cs typeface="Fira Sans" pitchFamily="34" charset="-120"/>
              </a:rPr>
              <a:t>Revolutionizing Business</a:t>
            </a:r>
            <a:endParaRPr lang="en-US" sz="1050" dirty="0"/>
          </a:p>
        </p:txBody>
      </p:sp>
      <p:sp>
        <p:nvSpPr>
          <p:cNvPr id="11" name="Shape 7"/>
          <p:cNvSpPr/>
          <p:nvPr/>
        </p:nvSpPr>
        <p:spPr>
          <a:xfrm>
            <a:off x="3843080" y="1537274"/>
            <a:ext cx="1658697" cy="429318"/>
          </a:xfrm>
          <a:prstGeom prst="roundRect">
            <a:avLst>
              <a:gd name="adj" fmla="val -212989"/>
            </a:avLst>
          </a:prstGeom>
          <a:solidFill>
            <a:srgbClr val="FFFFFF">
              <a:alpha val="0"/>
            </a:srgbClr>
          </a:solidFill>
          <a:ln/>
        </p:spPr>
      </p:sp>
      <p:sp>
        <p:nvSpPr>
          <p:cNvPr id="12" name="Text 8"/>
          <p:cNvSpPr/>
          <p:nvPr/>
        </p:nvSpPr>
        <p:spPr>
          <a:xfrm>
            <a:off x="3629234" y="1571549"/>
            <a:ext cx="1590117" cy="297135"/>
          </a:xfrm>
          <a:prstGeom prst="rect">
            <a:avLst/>
          </a:prstGeom>
          <a:noFill/>
          <a:ln/>
        </p:spPr>
        <p:txBody>
          <a:bodyPr wrap="square" lIns="0" tIns="0" rIns="0" bIns="0" rtlCol="0" anchor="t"/>
          <a:lstStyle/>
          <a:p>
            <a:pPr algn="l">
              <a:lnSpc>
                <a:spcPts val="1170"/>
              </a:lnSpc>
            </a:pPr>
            <a:r>
              <a:rPr lang="en-US" sz="900" b="0" dirty="0">
                <a:solidFill>
                  <a:srgbClr val="FFFFFF"/>
                </a:solidFill>
                <a:latin typeface="Fira Sans" pitchFamily="34" charset="0"/>
                <a:ea typeface="Fira Sans" pitchFamily="34" charset="-122"/>
                <a:cs typeface="Fira Sans" pitchFamily="34" charset="-120"/>
              </a:rPr>
              <a:t>Lorem ipsum dolor sit amet, consectetur adipiscing elit, </a:t>
            </a:r>
            <a:endParaRPr lang="en-US" sz="900" dirty="0"/>
          </a:p>
        </p:txBody>
      </p:sp>
      <p:sp>
        <p:nvSpPr>
          <p:cNvPr id="13" name="Shape 9"/>
          <p:cNvSpPr/>
          <p:nvPr/>
        </p:nvSpPr>
        <p:spPr>
          <a:xfrm>
            <a:off x="3522892" y="721818"/>
            <a:ext cx="1357132" cy="401648"/>
          </a:xfrm>
          <a:prstGeom prst="roundRect">
            <a:avLst>
              <a:gd name="adj" fmla="val -227662"/>
            </a:avLst>
          </a:prstGeom>
          <a:solidFill>
            <a:srgbClr val="FFFFFF">
              <a:alpha val="0"/>
            </a:srgbClr>
          </a:solidFill>
          <a:ln/>
        </p:spPr>
      </p:sp>
      <p:sp>
        <p:nvSpPr>
          <p:cNvPr id="14" name="Text 10"/>
          <p:cNvSpPr/>
          <p:nvPr/>
        </p:nvSpPr>
        <p:spPr>
          <a:xfrm>
            <a:off x="3591472" y="849176"/>
            <a:ext cx="1288517" cy="274290"/>
          </a:xfrm>
          <a:prstGeom prst="rect">
            <a:avLst/>
          </a:prstGeom>
          <a:noFill/>
          <a:ln/>
        </p:spPr>
        <p:txBody>
          <a:bodyPr wrap="square" lIns="0" tIns="0" rIns="0" bIns="0" rtlCol="0" anchor="b"/>
          <a:lstStyle/>
          <a:p>
            <a:pPr algn="l">
              <a:lnSpc>
                <a:spcPts val="2160"/>
              </a:lnSpc>
            </a:pPr>
            <a:r>
              <a:rPr lang="en-US" sz="2400" b="0" dirty="0">
                <a:solidFill>
                  <a:srgbClr val="FFFFFF"/>
                </a:solidFill>
                <a:latin typeface="Figtree" pitchFamily="34" charset="0"/>
                <a:ea typeface="Figtree" pitchFamily="34" charset="-122"/>
                <a:cs typeface="Figtree" pitchFamily="34" charset="-120"/>
              </a:rPr>
              <a:t>1,250K</a:t>
            </a:r>
            <a:endParaRPr lang="en-US" sz="2400" dirty="0"/>
          </a:p>
        </p:txBody>
      </p:sp>
      <p:sp>
        <p:nvSpPr>
          <p:cNvPr id="15" name="Shape 11"/>
          <p:cNvSpPr/>
          <p:nvPr/>
        </p:nvSpPr>
        <p:spPr>
          <a:xfrm>
            <a:off x="733276" y="1187048"/>
            <a:ext cx="1729862" cy="230833"/>
          </a:xfrm>
          <a:prstGeom prst="roundRect">
            <a:avLst>
              <a:gd name="adj" fmla="val -396131"/>
            </a:avLst>
          </a:prstGeom>
          <a:solidFill>
            <a:srgbClr val="FFFFFF">
              <a:alpha val="0"/>
            </a:srgbClr>
          </a:solidFill>
          <a:ln/>
        </p:spPr>
      </p:sp>
      <p:sp>
        <p:nvSpPr>
          <p:cNvPr id="16" name="Text 12"/>
          <p:cNvSpPr/>
          <p:nvPr/>
        </p:nvSpPr>
        <p:spPr>
          <a:xfrm>
            <a:off x="526206" y="1284531"/>
            <a:ext cx="1661257" cy="133350"/>
          </a:xfrm>
          <a:prstGeom prst="rect">
            <a:avLst/>
          </a:prstGeom>
          <a:noFill/>
          <a:ln/>
        </p:spPr>
        <p:txBody>
          <a:bodyPr wrap="square" lIns="0" tIns="0" rIns="0" bIns="0" rtlCol="0" anchor="b"/>
          <a:lstStyle/>
          <a:p>
            <a:pPr algn="l">
              <a:lnSpc>
                <a:spcPts val="1050"/>
              </a:lnSpc>
            </a:pPr>
            <a:r>
              <a:rPr lang="en-US" sz="1100" b="0" dirty="0">
                <a:solidFill>
                  <a:srgbClr val="262626"/>
                </a:solidFill>
                <a:latin typeface="Fira Sans" pitchFamily="34" charset="0"/>
                <a:ea typeface="Fira Sans" pitchFamily="34" charset="-122"/>
                <a:cs typeface="Fira Sans" pitchFamily="34" charset="-120"/>
              </a:rPr>
              <a:t>Revolutionizing Business</a:t>
            </a:r>
            <a:endParaRPr lang="en-US" sz="1050" dirty="0"/>
          </a:p>
        </p:txBody>
      </p:sp>
      <p:sp>
        <p:nvSpPr>
          <p:cNvPr id="17" name="Shape 13"/>
          <p:cNvSpPr/>
          <p:nvPr/>
        </p:nvSpPr>
        <p:spPr>
          <a:xfrm>
            <a:off x="733276" y="1463795"/>
            <a:ext cx="1658697" cy="429318"/>
          </a:xfrm>
          <a:prstGeom prst="roundRect">
            <a:avLst>
              <a:gd name="adj" fmla="val -212989"/>
            </a:avLst>
          </a:prstGeom>
          <a:solidFill>
            <a:srgbClr val="FFFFFF">
              <a:alpha val="0"/>
            </a:srgbClr>
          </a:solidFill>
          <a:ln/>
        </p:spPr>
      </p:sp>
      <p:sp>
        <p:nvSpPr>
          <p:cNvPr id="18" name="Text 14"/>
          <p:cNvSpPr/>
          <p:nvPr/>
        </p:nvSpPr>
        <p:spPr>
          <a:xfrm>
            <a:off x="526195" y="1498070"/>
            <a:ext cx="1590117" cy="297135"/>
          </a:xfrm>
          <a:prstGeom prst="rect">
            <a:avLst/>
          </a:prstGeom>
          <a:noFill/>
          <a:ln/>
        </p:spPr>
        <p:txBody>
          <a:bodyPr wrap="square" lIns="0" tIns="0" rIns="0" bIns="0" rtlCol="0" anchor="t"/>
          <a:lstStyle/>
          <a:p>
            <a:pPr algn="l">
              <a:lnSpc>
                <a:spcPts val="1170"/>
              </a:lnSpc>
            </a:pPr>
            <a:r>
              <a:rPr lang="en-US" sz="900" b="0" dirty="0">
                <a:solidFill>
                  <a:srgbClr val="404040"/>
                </a:solidFill>
                <a:latin typeface="Fira Sans" pitchFamily="34" charset="0"/>
                <a:ea typeface="Fira Sans" pitchFamily="34" charset="-122"/>
                <a:cs typeface="Fira Sans" pitchFamily="34" charset="-120"/>
              </a:rPr>
              <a:t>Lorem ipsum dolor sit amet, consectetur adipiscing elit, </a:t>
            </a:r>
            <a:endParaRPr lang="en-US" sz="900" dirty="0"/>
          </a:p>
        </p:txBody>
      </p:sp>
      <p:sp>
        <p:nvSpPr>
          <p:cNvPr id="19" name="Shape 15"/>
          <p:cNvSpPr/>
          <p:nvPr/>
        </p:nvSpPr>
        <p:spPr>
          <a:xfrm>
            <a:off x="457198" y="648339"/>
            <a:ext cx="1357132" cy="401648"/>
          </a:xfrm>
          <a:prstGeom prst="roundRect">
            <a:avLst>
              <a:gd name="adj" fmla="val -227662"/>
            </a:avLst>
          </a:prstGeom>
          <a:solidFill>
            <a:srgbClr val="FFFFFF">
              <a:alpha val="0"/>
            </a:srgbClr>
          </a:solidFill>
          <a:ln/>
        </p:spPr>
      </p:sp>
      <p:sp>
        <p:nvSpPr>
          <p:cNvPr id="20" name="Text 16"/>
          <p:cNvSpPr/>
          <p:nvPr/>
        </p:nvSpPr>
        <p:spPr>
          <a:xfrm>
            <a:off x="525778" y="775697"/>
            <a:ext cx="1288517" cy="274290"/>
          </a:xfrm>
          <a:prstGeom prst="rect">
            <a:avLst/>
          </a:prstGeom>
          <a:noFill/>
          <a:ln/>
        </p:spPr>
        <p:txBody>
          <a:bodyPr wrap="square" lIns="0" tIns="0" rIns="0" bIns="0" rtlCol="0" anchor="b"/>
          <a:lstStyle/>
          <a:p>
            <a:pPr algn="l">
              <a:lnSpc>
                <a:spcPts val="2160"/>
              </a:lnSpc>
            </a:pPr>
            <a:r>
              <a:rPr lang="en-US" sz="2400" b="0" dirty="0">
                <a:solidFill>
                  <a:srgbClr val="BD5CFF"/>
                </a:solidFill>
                <a:latin typeface="Figtree" pitchFamily="34" charset="0"/>
                <a:ea typeface="Figtree" pitchFamily="34" charset="-122"/>
                <a:cs typeface="Figtree" pitchFamily="34" charset="-120"/>
              </a:rPr>
              <a:t>2,380K</a:t>
            </a:r>
            <a:endParaRPr lang="en-US" sz="2400" dirty="0"/>
          </a:p>
        </p:txBody>
      </p:sp>
      <p:sp>
        <p:nvSpPr>
          <p:cNvPr id="21" name="Text 17"/>
          <p:cNvSpPr/>
          <p:nvPr/>
        </p:nvSpPr>
        <p:spPr>
          <a:xfrm rot="8288741">
            <a:off x="513707" y="632753"/>
            <a:ext cx="123453" cy="1371600"/>
          </a:xfrm>
          <a:prstGeom prst="rect">
            <a:avLst/>
          </a:prstGeom>
          <a:noFill/>
          <a:ln/>
        </p:spPr>
        <p:txBody>
          <a:bodyPr wrap="square" lIns="0" tIns="0" rIns="0" bIns="0" rtlCol="0" anchor="ctr"/>
          <a:lstStyle/>
          <a:p>
            <a:pPr algn="ctr">
              <a:lnSpc>
                <a:spcPts val="1350"/>
              </a:lnSpc>
            </a:pPr>
            <a:endParaRPr lang="en-US" sz="1350" dirty="0"/>
          </a:p>
        </p:txBody>
      </p:sp>
      <p:sp>
        <p:nvSpPr>
          <p:cNvPr id="22" name="Shape 18"/>
          <p:cNvSpPr/>
          <p:nvPr/>
        </p:nvSpPr>
        <p:spPr>
          <a:xfrm>
            <a:off x="6726582" y="1187048"/>
            <a:ext cx="1729862" cy="230833"/>
          </a:xfrm>
          <a:prstGeom prst="roundRect">
            <a:avLst>
              <a:gd name="adj" fmla="val -396131"/>
            </a:avLst>
          </a:prstGeom>
          <a:solidFill>
            <a:srgbClr val="FFFFFF">
              <a:alpha val="0"/>
            </a:srgbClr>
          </a:solidFill>
          <a:ln/>
        </p:spPr>
      </p:sp>
      <p:sp>
        <p:nvSpPr>
          <p:cNvPr id="23" name="Text 19"/>
          <p:cNvSpPr/>
          <p:nvPr/>
        </p:nvSpPr>
        <p:spPr>
          <a:xfrm>
            <a:off x="6519512" y="1284531"/>
            <a:ext cx="1661257" cy="133350"/>
          </a:xfrm>
          <a:prstGeom prst="rect">
            <a:avLst/>
          </a:prstGeom>
          <a:noFill/>
          <a:ln/>
        </p:spPr>
        <p:txBody>
          <a:bodyPr wrap="square" lIns="0" tIns="0" rIns="0" bIns="0" rtlCol="0" anchor="b"/>
          <a:lstStyle/>
          <a:p>
            <a:pPr algn="l">
              <a:lnSpc>
                <a:spcPts val="1050"/>
              </a:lnSpc>
            </a:pPr>
            <a:r>
              <a:rPr lang="en-US" sz="1100" b="0" dirty="0">
                <a:solidFill>
                  <a:srgbClr val="262626"/>
                </a:solidFill>
                <a:latin typeface="Fira Sans" pitchFamily="34" charset="0"/>
                <a:ea typeface="Fira Sans" pitchFamily="34" charset="-122"/>
                <a:cs typeface="Fira Sans" pitchFamily="34" charset="-120"/>
              </a:rPr>
              <a:t>Revolutionizing Business</a:t>
            </a:r>
            <a:endParaRPr lang="en-US" sz="1050" dirty="0"/>
          </a:p>
        </p:txBody>
      </p:sp>
      <p:sp>
        <p:nvSpPr>
          <p:cNvPr id="24" name="Shape 20"/>
          <p:cNvSpPr/>
          <p:nvPr/>
        </p:nvSpPr>
        <p:spPr>
          <a:xfrm>
            <a:off x="6726582" y="1463795"/>
            <a:ext cx="1658697" cy="429318"/>
          </a:xfrm>
          <a:prstGeom prst="roundRect">
            <a:avLst>
              <a:gd name="adj" fmla="val -212989"/>
            </a:avLst>
          </a:prstGeom>
          <a:solidFill>
            <a:srgbClr val="FFFFFF">
              <a:alpha val="0"/>
            </a:srgbClr>
          </a:solidFill>
          <a:ln/>
        </p:spPr>
      </p:sp>
      <p:sp>
        <p:nvSpPr>
          <p:cNvPr id="25" name="Text 21"/>
          <p:cNvSpPr/>
          <p:nvPr/>
        </p:nvSpPr>
        <p:spPr>
          <a:xfrm>
            <a:off x="6519501" y="1498070"/>
            <a:ext cx="1590117" cy="297135"/>
          </a:xfrm>
          <a:prstGeom prst="rect">
            <a:avLst/>
          </a:prstGeom>
          <a:noFill/>
          <a:ln/>
        </p:spPr>
        <p:txBody>
          <a:bodyPr wrap="square" lIns="0" tIns="0" rIns="0" bIns="0" rtlCol="0" anchor="t"/>
          <a:lstStyle/>
          <a:p>
            <a:pPr algn="l">
              <a:lnSpc>
                <a:spcPts val="1170"/>
              </a:lnSpc>
            </a:pPr>
            <a:r>
              <a:rPr lang="en-US" sz="900" b="0" dirty="0">
                <a:solidFill>
                  <a:srgbClr val="404040"/>
                </a:solidFill>
                <a:latin typeface="Fira Sans" pitchFamily="34" charset="0"/>
                <a:ea typeface="Fira Sans" pitchFamily="34" charset="-122"/>
                <a:cs typeface="Fira Sans" pitchFamily="34" charset="-120"/>
              </a:rPr>
              <a:t>Lorem ipsum dolor sit amet, consectetur adipiscing elit, </a:t>
            </a:r>
            <a:endParaRPr lang="en-US" sz="900" dirty="0"/>
          </a:p>
        </p:txBody>
      </p:sp>
      <p:sp>
        <p:nvSpPr>
          <p:cNvPr id="26" name="Shape 22"/>
          <p:cNvSpPr/>
          <p:nvPr/>
        </p:nvSpPr>
        <p:spPr>
          <a:xfrm>
            <a:off x="6450504" y="648339"/>
            <a:ext cx="1357132" cy="401648"/>
          </a:xfrm>
          <a:prstGeom prst="roundRect">
            <a:avLst>
              <a:gd name="adj" fmla="val -227662"/>
            </a:avLst>
          </a:prstGeom>
          <a:solidFill>
            <a:srgbClr val="FFFFFF">
              <a:alpha val="0"/>
            </a:srgbClr>
          </a:solidFill>
          <a:ln/>
        </p:spPr>
      </p:sp>
      <p:sp>
        <p:nvSpPr>
          <p:cNvPr id="27" name="Text 23"/>
          <p:cNvSpPr/>
          <p:nvPr/>
        </p:nvSpPr>
        <p:spPr>
          <a:xfrm>
            <a:off x="6519084" y="775697"/>
            <a:ext cx="1288517" cy="274290"/>
          </a:xfrm>
          <a:prstGeom prst="rect">
            <a:avLst/>
          </a:prstGeom>
          <a:noFill/>
          <a:ln/>
        </p:spPr>
        <p:txBody>
          <a:bodyPr wrap="square" lIns="0" tIns="0" rIns="0" bIns="0" rtlCol="0" anchor="b"/>
          <a:lstStyle/>
          <a:p>
            <a:pPr algn="l">
              <a:lnSpc>
                <a:spcPts val="2160"/>
              </a:lnSpc>
            </a:pPr>
            <a:r>
              <a:rPr lang="en-US" sz="2400" b="0" dirty="0">
                <a:solidFill>
                  <a:srgbClr val="BD5CFF"/>
                </a:solidFill>
                <a:latin typeface="Figtree" pitchFamily="34" charset="0"/>
                <a:ea typeface="Figtree" pitchFamily="34" charset="-122"/>
                <a:cs typeface="Figtree" pitchFamily="34" charset="-120"/>
              </a:rPr>
              <a:t>2,380K</a:t>
            </a:r>
            <a:endParaRPr lang="en-US" sz="2400" dirty="0"/>
          </a:p>
        </p:txBody>
      </p:sp>
      <p:pic>
        <p:nvPicPr>
          <p:cNvPr id="28" name="Image 1" descr="https://pitch-assets-ccb95893-de3f-4266-973c-20049231b248.s3.eu-west-1.amazonaws.com/4b9ac881-fd76-4a75-b2fc-b0ab1bb9cc4a?pitch-bytes=596855&amp;pitch-content-type=image%2Fpng">    </p:cNvPr>
          <p:cNvPicPr>
            <a:picLocks noChangeAspect="1"/>
          </p:cNvPicPr>
          <p:nvPr/>
        </p:nvPicPr>
        <p:blipFill>
          <a:blip r:embed="rId3"/>
          <a:srcRect l="0" r="0" t="0" b="0"/>
          <a:stretch/>
        </p:blipFill>
        <p:spPr>
          <a:xfrm rot="20700000">
            <a:off x="4302266" y="1647977"/>
            <a:ext cx="4559035" cy="4559035"/>
          </a:xfrm>
          <a:prstGeom prst="rect">
            <a:avLst/>
          </a:prstGeom>
        </p:spPr>
      </p:pic>
      <p:pic>
        <p:nvPicPr>
          <p:cNvPr id="29" name="Image 2" descr="https://pitch-assets-ccb95893-de3f-4266-973c-20049231b248.s3.eu-west-1.amazonaws.com/94e21c0f-c515-47be-b609-c671aa37dd99?pitch-bytes=875&amp;pitch-content-type=image%2Fsvg%2Bxml">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rot="16200000">
            <a:off x="1812611" y="834017"/>
            <a:ext cx="163193" cy="163193"/>
          </a:xfrm>
          <a:prstGeom prst="rect">
            <a:avLst/>
          </a:prstGeom>
        </p:spPr>
      </p:pic>
      <p:pic>
        <p:nvPicPr>
          <p:cNvPr id="30" name="Image 3" descr="https://pitch-assets-ccb95893-de3f-4266-973c-20049231b248.s3.eu-west-1.amazonaws.com/94e21c0f-c515-47be-b609-c671aa37dd99?pitch-bytes=875&amp;pitch-content-type=image%2Fsvg%2Bxml">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rot="16200000">
            <a:off x="7806221" y="834017"/>
            <a:ext cx="163193" cy="163193"/>
          </a:xfrm>
          <a:prstGeom prst="rect">
            <a:avLst/>
          </a:prstGeom>
        </p:spPr>
      </p:pic>
      <p:sp>
        <p:nvSpPr>
          <p:cNvPr id="31" name="Text 24"/>
          <p:cNvSpPr/>
          <p:nvPr/>
        </p:nvSpPr>
        <p:spPr>
          <a:xfrm>
            <a:off x="580483" y="4849058"/>
            <a:ext cx="1285317" cy="95250"/>
          </a:xfrm>
          <a:prstGeom prst="rect">
            <a:avLst/>
          </a:prstGeom>
          <a:noFill/>
          <a:ln/>
        </p:spPr>
        <p:txBody>
          <a:bodyPr wrap="square" lIns="0" tIns="0" rIns="0" bIns="0" rtlCol="0" anchor="t"/>
          <a:lstStyle/>
          <a:p>
            <a:pPr algn="l">
              <a:lnSpc>
                <a:spcPts val="750"/>
              </a:lnSpc>
            </a:pPr>
            <a:r>
              <a:rPr lang="en-US" sz="800" b="0" dirty="0">
                <a:solidFill>
                  <a:srgbClr val="404040"/>
                </a:solidFill>
                <a:latin typeface="Fira Sans" pitchFamily="34" charset="0"/>
                <a:ea typeface="Fira Sans" pitchFamily="34" charset="-122"/>
                <a:cs typeface="Fira Sans" pitchFamily="34" charset="-120"/>
              </a:rPr>
              <a:t>Shift Porter Novelli 2026</a:t>
            </a:r>
            <a:endParaRPr lang="en-US" sz="7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6</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FFFFF"/>
        </a:solidFill>
      </p:bgPr>
    </p:bg>
    <p:spTree>
      <p:nvGrpSpPr>
        <p:cNvPr id="1" name=""/>
        <p:cNvGrpSpPr/>
        <p:nvPr/>
      </p:nvGrpSpPr>
      <p:grpSpPr>
        <a:xfrm>
          <a:off x="0" y="0"/>
          <a:ext cx="0" cy="0"/>
          <a:chOff x="0" y="0"/>
          <a:chExt cx="0" cy="0"/>
        </a:xfrm>
      </p:grpSpPr>
      <p:sp>
        <p:nvSpPr>
          <p:cNvPr id="3" name="Shape 0"/>
          <p:cNvSpPr/>
          <p:nvPr/>
        </p:nvSpPr>
        <p:spPr>
          <a:xfrm>
            <a:off x="464278" y="4762388"/>
            <a:ext cx="1353927" cy="196208"/>
          </a:xfrm>
          <a:prstGeom prst="roundRect">
            <a:avLst>
              <a:gd name="adj" fmla="val -466036"/>
            </a:avLst>
          </a:prstGeom>
          <a:solidFill>
            <a:srgbClr val="FFFFFF">
              <a:alpha val="0"/>
            </a:srgbClr>
          </a:solidFill>
          <a:ln/>
        </p:spPr>
      </p:sp>
      <p:sp>
        <p:nvSpPr>
          <p:cNvPr id="4" name="Shape 1"/>
          <p:cNvSpPr/>
          <p:nvPr/>
        </p:nvSpPr>
        <p:spPr>
          <a:xfrm rot="10800000">
            <a:off x="8040767" y="4762388"/>
            <a:ext cx="646033" cy="196208"/>
          </a:xfrm>
          <a:prstGeom prst="roundRect">
            <a:avLst>
              <a:gd name="adj" fmla="val -466036"/>
            </a:avLst>
          </a:prstGeom>
          <a:solidFill>
            <a:srgbClr val="FFFFFF">
              <a:alpha val="0"/>
            </a:srgbClr>
          </a:solidFill>
          <a:ln/>
        </p:spPr>
      </p:sp>
      <p:sp>
        <p:nvSpPr>
          <p:cNvPr id="5" name="Shape 2"/>
          <p:cNvSpPr/>
          <p:nvPr/>
        </p:nvSpPr>
        <p:spPr>
          <a:xfrm>
            <a:off x="7332873" y="232418"/>
            <a:ext cx="1353927" cy="196208"/>
          </a:xfrm>
          <a:prstGeom prst="roundRect">
            <a:avLst>
              <a:gd name="adj" fmla="val -466036"/>
            </a:avLst>
          </a:prstGeom>
          <a:solidFill>
            <a:srgbClr val="FFFFFF">
              <a:alpha val="0"/>
            </a:srgbClr>
          </a:solidFill>
          <a:ln/>
        </p:spPr>
      </p:sp>
      <p:sp>
        <p:nvSpPr>
          <p:cNvPr id="6" name="Shape 3"/>
          <p:cNvSpPr/>
          <p:nvPr/>
        </p:nvSpPr>
        <p:spPr>
          <a:xfrm>
            <a:off x="465881" y="557780"/>
            <a:ext cx="4106119" cy="1066446"/>
          </a:xfrm>
          <a:prstGeom prst="roundRect">
            <a:avLst>
              <a:gd name="adj" fmla="val -85743"/>
            </a:avLst>
          </a:prstGeom>
          <a:solidFill>
            <a:srgbClr val="FFFFFF">
              <a:alpha val="0"/>
            </a:srgbClr>
          </a:solidFill>
          <a:ln/>
        </p:spPr>
      </p:sp>
      <p:sp>
        <p:nvSpPr>
          <p:cNvPr id="7" name="Text 4"/>
          <p:cNvSpPr/>
          <p:nvPr/>
        </p:nvSpPr>
        <p:spPr>
          <a:xfrm>
            <a:off x="534461" y="801280"/>
            <a:ext cx="4037521" cy="822945"/>
          </a:xfrm>
          <a:prstGeom prst="rect">
            <a:avLst/>
          </a:prstGeom>
          <a:noFill/>
          <a:ln/>
        </p:spPr>
        <p:txBody>
          <a:bodyPr wrap="square" lIns="0" tIns="0" rIns="0" bIns="0" rtlCol="0" anchor="b"/>
          <a:lstStyle/>
          <a:p>
            <a:pPr algn="l">
              <a:lnSpc>
                <a:spcPts val="3240"/>
              </a:lnSpc>
            </a:pPr>
            <a:r>
              <a:rPr lang="en-US" sz="3600" b="1" dirty="0">
                <a:solidFill>
                  <a:srgbClr val="121212"/>
                </a:solidFill>
                <a:latin typeface="Figtree" pitchFamily="34" charset="0"/>
                <a:ea typeface="Figtree" pitchFamily="34" charset="-122"/>
                <a:cs typeface="Figtree" pitchFamily="34" charset="-120"/>
              </a:rPr>
              <a:t>Computing for a Connected </a:t>
            </a:r>
            <a:pPr algn="l">
              <a:lnSpc>
                <a:spcPts val="3240"/>
              </a:lnSpc>
            </a:pPr>
            <a:r>
              <a:rPr lang="en-US" sz="3600" b="1" dirty="0">
                <a:solidFill>
                  <a:srgbClr val="F540FF"/>
                </a:solidFill>
                <a:latin typeface="Figtree" pitchFamily="34" charset="0"/>
                <a:ea typeface="Figtree" pitchFamily="34" charset="-122"/>
                <a:cs typeface="Figtree" pitchFamily="34" charset="-120"/>
              </a:rPr>
              <a:t>World</a:t>
            </a:r>
            <a:endParaRPr lang="en-US" sz="3600" dirty="0"/>
          </a:p>
        </p:txBody>
      </p:sp>
      <p:sp>
        <p:nvSpPr>
          <p:cNvPr id="8" name="Shape 5"/>
          <p:cNvSpPr/>
          <p:nvPr/>
        </p:nvSpPr>
        <p:spPr>
          <a:xfrm>
            <a:off x="457200" y="2597184"/>
            <a:ext cx="671333" cy="623248"/>
          </a:xfrm>
          <a:prstGeom prst="roundRect">
            <a:avLst>
              <a:gd name="adj" fmla="val -146715"/>
            </a:avLst>
          </a:prstGeom>
          <a:solidFill>
            <a:srgbClr val="FFFFFF">
              <a:alpha val="0"/>
            </a:srgbClr>
          </a:solidFill>
          <a:ln/>
        </p:spPr>
      </p:sp>
      <p:sp>
        <p:nvSpPr>
          <p:cNvPr id="9" name="Text 6"/>
          <p:cNvSpPr/>
          <p:nvPr/>
        </p:nvSpPr>
        <p:spPr>
          <a:xfrm>
            <a:off x="525780" y="2763232"/>
            <a:ext cx="602717" cy="457200"/>
          </a:xfrm>
          <a:prstGeom prst="rect">
            <a:avLst/>
          </a:prstGeom>
          <a:noFill/>
          <a:ln/>
        </p:spPr>
        <p:txBody>
          <a:bodyPr wrap="square" lIns="0" tIns="0" rIns="0" bIns="0" rtlCol="0" anchor="b"/>
          <a:lstStyle/>
          <a:p>
            <a:pPr algn="l">
              <a:lnSpc>
                <a:spcPts val="3600"/>
              </a:lnSpc>
            </a:pPr>
            <a:r>
              <a:rPr lang="en-US" sz="3600" b="1" dirty="0">
                <a:solidFill>
                  <a:srgbClr val="191919"/>
                </a:solidFill>
                <a:latin typeface="Figtree" pitchFamily="34" charset="0"/>
                <a:ea typeface="Figtree" pitchFamily="34" charset="-122"/>
                <a:cs typeface="Figtree" pitchFamily="34" charset="-120"/>
              </a:rPr>
              <a:t>01</a:t>
            </a:r>
            <a:endParaRPr lang="en-US" sz="3600" dirty="0"/>
          </a:p>
        </p:txBody>
      </p:sp>
      <p:sp>
        <p:nvSpPr>
          <p:cNvPr id="10" name="Shape 7"/>
          <p:cNvSpPr/>
          <p:nvPr/>
        </p:nvSpPr>
        <p:spPr>
          <a:xfrm>
            <a:off x="1417322" y="3082780"/>
            <a:ext cx="2926078" cy="429318"/>
          </a:xfrm>
          <a:prstGeom prst="roundRect">
            <a:avLst>
              <a:gd name="adj" fmla="val -212989"/>
            </a:avLst>
          </a:prstGeom>
          <a:solidFill>
            <a:srgbClr val="FFFFFF">
              <a:alpha val="0"/>
            </a:srgbClr>
          </a:solidFill>
          <a:ln/>
        </p:spPr>
      </p:sp>
      <p:sp>
        <p:nvSpPr>
          <p:cNvPr id="11" name="Text 8"/>
          <p:cNvSpPr/>
          <p:nvPr/>
        </p:nvSpPr>
        <p:spPr>
          <a:xfrm>
            <a:off x="1485891" y="3117055"/>
            <a:ext cx="2857500" cy="297135"/>
          </a:xfrm>
          <a:prstGeom prst="rect">
            <a:avLst/>
          </a:prstGeom>
          <a:noFill/>
          <a:ln/>
        </p:spPr>
        <p:txBody>
          <a:bodyPr wrap="square" lIns="0" tIns="0" rIns="0" bIns="0" rtlCol="0" anchor="t"/>
          <a:lstStyle/>
          <a:p>
            <a:pPr algn="l">
              <a:lnSpc>
                <a:spcPts val="1170"/>
              </a:lnSpc>
            </a:pPr>
            <a:r>
              <a:rPr lang="en-US" sz="900" b="0" dirty="0">
                <a:solidFill>
                  <a:srgbClr val="404040"/>
                </a:solidFill>
                <a:latin typeface="Fira Sans" pitchFamily="34" charset="0"/>
                <a:ea typeface="Fira Sans" pitchFamily="34" charset="-122"/>
                <a:cs typeface="Fira Sans" pitchFamily="34" charset="-120"/>
              </a:rPr>
              <a:t>Lorem ipsum dolor sit amet, consectetur adipiscing elit, sed do eiusmod tempor incididunt ut</a:t>
            </a:r>
            <a:endParaRPr lang="en-US" sz="900" dirty="0"/>
          </a:p>
        </p:txBody>
      </p:sp>
      <p:sp>
        <p:nvSpPr>
          <p:cNvPr id="12" name="Text 9"/>
          <p:cNvSpPr/>
          <p:nvPr/>
        </p:nvSpPr>
        <p:spPr>
          <a:xfrm>
            <a:off x="1475213" y="2740389"/>
            <a:ext cx="1153687" cy="222465"/>
          </a:xfrm>
          <a:prstGeom prst="roundRect">
            <a:avLst>
              <a:gd name="adj" fmla="val 102758"/>
            </a:avLst>
          </a:prstGeom>
          <a:solidFill>
            <a:srgbClr val="0F02E6"/>
          </a:solidFill>
          <a:ln/>
        </p:spPr>
        <p:txBody>
          <a:bodyPr wrap="square" lIns="64094" tIns="26263" rIns="64094" bIns="26263" rtlCol="0" anchor="ctr"/>
          <a:lstStyle/>
          <a:p>
            <a:pPr algn="ctr"/>
            <a:r>
              <a:rPr lang="en-US" sz="1100" dirty="0">
                <a:solidFill>
                  <a:srgbClr val="FFFFFF"/>
                </a:solidFill>
                <a:latin typeface="Carlito" pitchFamily="34" charset="0"/>
                <a:ea typeface="Carlito" pitchFamily="34" charset="-122"/>
                <a:cs typeface="Carlito" pitchFamily="34" charset="-120"/>
              </a:rPr>
              <a:t>Insert Text Here</a:t>
            </a:r>
            <a:endParaRPr lang="en-US" sz="1800" dirty="0"/>
          </a:p>
        </p:txBody>
      </p:sp>
      <p:sp>
        <p:nvSpPr>
          <p:cNvPr id="13" name="Shape 10"/>
          <p:cNvSpPr/>
          <p:nvPr/>
        </p:nvSpPr>
        <p:spPr>
          <a:xfrm>
            <a:off x="457200" y="3721223"/>
            <a:ext cx="671333" cy="623248"/>
          </a:xfrm>
          <a:prstGeom prst="roundRect">
            <a:avLst>
              <a:gd name="adj" fmla="val -146715"/>
            </a:avLst>
          </a:prstGeom>
          <a:solidFill>
            <a:srgbClr val="FFFFFF">
              <a:alpha val="0"/>
            </a:srgbClr>
          </a:solidFill>
          <a:ln/>
        </p:spPr>
      </p:sp>
      <p:sp>
        <p:nvSpPr>
          <p:cNvPr id="14" name="Text 11"/>
          <p:cNvSpPr/>
          <p:nvPr/>
        </p:nvSpPr>
        <p:spPr>
          <a:xfrm>
            <a:off x="525780" y="3887270"/>
            <a:ext cx="602717" cy="457200"/>
          </a:xfrm>
          <a:prstGeom prst="rect">
            <a:avLst/>
          </a:prstGeom>
          <a:noFill/>
          <a:ln/>
        </p:spPr>
        <p:txBody>
          <a:bodyPr wrap="square" lIns="0" tIns="0" rIns="0" bIns="0" rtlCol="0" anchor="b"/>
          <a:lstStyle/>
          <a:p>
            <a:pPr algn="l">
              <a:lnSpc>
                <a:spcPts val="3600"/>
              </a:lnSpc>
            </a:pPr>
            <a:r>
              <a:rPr lang="en-US" sz="3600" b="1" dirty="0">
                <a:solidFill>
                  <a:srgbClr val="F540FF"/>
                </a:solidFill>
                <a:latin typeface="Figtree" pitchFamily="34" charset="0"/>
                <a:ea typeface="Figtree" pitchFamily="34" charset="-122"/>
                <a:cs typeface="Figtree" pitchFamily="34" charset="-120"/>
              </a:rPr>
              <a:t>02</a:t>
            </a:r>
            <a:endParaRPr lang="en-US" sz="3600" dirty="0"/>
          </a:p>
        </p:txBody>
      </p:sp>
      <p:sp>
        <p:nvSpPr>
          <p:cNvPr id="15" name="Shape 12"/>
          <p:cNvSpPr/>
          <p:nvPr/>
        </p:nvSpPr>
        <p:spPr>
          <a:xfrm>
            <a:off x="1417322" y="4206818"/>
            <a:ext cx="2926078" cy="429318"/>
          </a:xfrm>
          <a:prstGeom prst="roundRect">
            <a:avLst>
              <a:gd name="adj" fmla="val -212989"/>
            </a:avLst>
          </a:prstGeom>
          <a:solidFill>
            <a:srgbClr val="FFFFFF">
              <a:alpha val="0"/>
            </a:srgbClr>
          </a:solidFill>
          <a:ln/>
        </p:spPr>
      </p:sp>
      <p:sp>
        <p:nvSpPr>
          <p:cNvPr id="16" name="Text 13"/>
          <p:cNvSpPr/>
          <p:nvPr/>
        </p:nvSpPr>
        <p:spPr>
          <a:xfrm>
            <a:off x="1485891" y="4241093"/>
            <a:ext cx="2857500" cy="297135"/>
          </a:xfrm>
          <a:prstGeom prst="rect">
            <a:avLst/>
          </a:prstGeom>
          <a:noFill/>
          <a:ln/>
        </p:spPr>
        <p:txBody>
          <a:bodyPr wrap="square" lIns="0" tIns="0" rIns="0" bIns="0" rtlCol="0" anchor="t"/>
          <a:lstStyle/>
          <a:p>
            <a:pPr algn="l">
              <a:lnSpc>
                <a:spcPts val="1170"/>
              </a:lnSpc>
            </a:pPr>
            <a:r>
              <a:rPr lang="en-US" sz="900" b="0" dirty="0">
                <a:solidFill>
                  <a:srgbClr val="404040"/>
                </a:solidFill>
                <a:latin typeface="Fira Sans" pitchFamily="34" charset="0"/>
                <a:ea typeface="Fira Sans" pitchFamily="34" charset="-122"/>
                <a:cs typeface="Fira Sans" pitchFamily="34" charset="-120"/>
              </a:rPr>
              <a:t>Lorem ipsum dolor sit amet, consectetur adipiscing elit, sed do eiusmod tempor incididunt ut</a:t>
            </a:r>
            <a:endParaRPr lang="en-US" sz="900" dirty="0"/>
          </a:p>
        </p:txBody>
      </p:sp>
      <p:sp>
        <p:nvSpPr>
          <p:cNvPr id="17" name="Text 14"/>
          <p:cNvSpPr/>
          <p:nvPr/>
        </p:nvSpPr>
        <p:spPr>
          <a:xfrm>
            <a:off x="1475213" y="3864428"/>
            <a:ext cx="1153687" cy="222465"/>
          </a:xfrm>
          <a:prstGeom prst="roundRect">
            <a:avLst>
              <a:gd name="adj" fmla="val 102758"/>
            </a:avLst>
          </a:prstGeom>
          <a:solidFill>
            <a:srgbClr val="F540FF"/>
          </a:solidFill>
          <a:ln/>
        </p:spPr>
        <p:txBody>
          <a:bodyPr wrap="square" lIns="64094" tIns="26263" rIns="64094" bIns="26263" rtlCol="0" anchor="ctr"/>
          <a:lstStyle/>
          <a:p>
            <a:pPr algn="ctr"/>
            <a:r>
              <a:rPr lang="en-US" sz="1100" dirty="0">
                <a:solidFill>
                  <a:srgbClr val="FFFFFF"/>
                </a:solidFill>
                <a:latin typeface="Carlito" pitchFamily="34" charset="0"/>
                <a:ea typeface="Carlito" pitchFamily="34" charset="-122"/>
                <a:cs typeface="Carlito" pitchFamily="34" charset="-120"/>
              </a:rPr>
              <a:t>Insert Text Here</a:t>
            </a:r>
            <a:endParaRPr lang="en-US" sz="1800" dirty="0"/>
          </a:p>
        </p:txBody>
      </p:sp>
      <p:sp>
        <p:nvSpPr>
          <p:cNvPr id="18" name="Text 15"/>
          <p:cNvSpPr/>
          <p:nvPr/>
        </p:nvSpPr>
        <p:spPr>
          <a:xfrm>
            <a:off x="5395568" y="3051811"/>
            <a:ext cx="3184552" cy="1466850"/>
          </a:xfrm>
          <a:prstGeom prst="roundRect">
            <a:avLst>
              <a:gd name="adj" fmla="val 15584"/>
            </a:avLst>
          </a:prstGeom>
          <a:solidFill>
            <a:srgbClr val="0F02E6"/>
          </a:solidFill>
          <a:ln/>
        </p:spPr>
        <p:txBody>
          <a:bodyPr wrap="square" lIns="176920" tIns="173170" rIns="176920" bIns="173170" rtlCol="0" anchor="ctr"/>
          <a:lstStyle/>
          <a:p>
            <a:pPr algn="ctr"/>
            <a:endParaRPr lang="en-US" sz="1800" dirty="0"/>
          </a:p>
        </p:txBody>
      </p:sp>
      <p:sp>
        <p:nvSpPr>
          <p:cNvPr id="19" name="Shape 16"/>
          <p:cNvSpPr/>
          <p:nvPr/>
        </p:nvSpPr>
        <p:spPr>
          <a:xfrm>
            <a:off x="5563160" y="3170902"/>
            <a:ext cx="2044667" cy="692498"/>
          </a:xfrm>
          <a:prstGeom prst="roundRect">
            <a:avLst>
              <a:gd name="adj" fmla="val -132044"/>
            </a:avLst>
          </a:prstGeom>
          <a:solidFill>
            <a:srgbClr val="FFFFFF">
              <a:alpha val="0"/>
            </a:srgbClr>
          </a:solidFill>
          <a:ln/>
        </p:spPr>
      </p:sp>
      <p:sp>
        <p:nvSpPr>
          <p:cNvPr id="20" name="Text 17"/>
          <p:cNvSpPr/>
          <p:nvPr/>
        </p:nvSpPr>
        <p:spPr>
          <a:xfrm>
            <a:off x="5631740" y="3349049"/>
            <a:ext cx="1976065" cy="514350"/>
          </a:xfrm>
          <a:prstGeom prst="rect">
            <a:avLst/>
          </a:prstGeom>
          <a:noFill/>
          <a:ln/>
        </p:spPr>
        <p:txBody>
          <a:bodyPr wrap="square" lIns="0" tIns="0" rIns="0" bIns="0" rtlCol="0" anchor="b"/>
          <a:lstStyle/>
          <a:p>
            <a:pPr algn="l">
              <a:lnSpc>
                <a:spcPts val="4050"/>
              </a:lnSpc>
            </a:pPr>
            <a:r>
              <a:rPr lang="en-US" sz="4500" b="1" dirty="0">
                <a:solidFill>
                  <a:srgbClr val="FFFFFF"/>
                </a:solidFill>
                <a:latin typeface="Figtree" pitchFamily="34" charset="0"/>
                <a:ea typeface="Figtree" pitchFamily="34" charset="-122"/>
                <a:cs typeface="Figtree" pitchFamily="34" charset="-120"/>
              </a:rPr>
              <a:t>+850K</a:t>
            </a:r>
            <a:endParaRPr lang="en-US" sz="4500" dirty="0"/>
          </a:p>
        </p:txBody>
      </p:sp>
      <p:sp>
        <p:nvSpPr>
          <p:cNvPr id="21" name="Shape 18"/>
          <p:cNvSpPr/>
          <p:nvPr/>
        </p:nvSpPr>
        <p:spPr>
          <a:xfrm>
            <a:off x="5563160" y="3887474"/>
            <a:ext cx="2925520" cy="429318"/>
          </a:xfrm>
          <a:prstGeom prst="roundRect">
            <a:avLst>
              <a:gd name="adj" fmla="val -212989"/>
            </a:avLst>
          </a:prstGeom>
          <a:solidFill>
            <a:srgbClr val="FFFFFF">
              <a:alpha val="0"/>
            </a:srgbClr>
          </a:solidFill>
          <a:ln/>
        </p:spPr>
      </p:sp>
      <p:sp>
        <p:nvSpPr>
          <p:cNvPr id="22" name="Text 19"/>
          <p:cNvSpPr/>
          <p:nvPr/>
        </p:nvSpPr>
        <p:spPr>
          <a:xfrm>
            <a:off x="5631729" y="3921749"/>
            <a:ext cx="2856942" cy="297135"/>
          </a:xfrm>
          <a:prstGeom prst="rect">
            <a:avLst/>
          </a:prstGeom>
          <a:noFill/>
          <a:ln/>
        </p:spPr>
        <p:txBody>
          <a:bodyPr wrap="square" lIns="0" tIns="0" rIns="0" bIns="0" rtlCol="0" anchor="t"/>
          <a:lstStyle/>
          <a:p>
            <a:pPr algn="l">
              <a:lnSpc>
                <a:spcPts val="1170"/>
              </a:lnSpc>
            </a:pPr>
            <a:r>
              <a:rPr lang="en-US" sz="900" b="0" dirty="0">
                <a:solidFill>
                  <a:srgbClr val="FFFFFF"/>
                </a:solidFill>
                <a:latin typeface="Fira Sans" pitchFamily="34" charset="0"/>
                <a:ea typeface="Fira Sans" pitchFamily="34" charset="-122"/>
                <a:cs typeface="Fira Sans" pitchFamily="34" charset="-120"/>
              </a:rPr>
              <a:t>Lorem ipsum dolor sit amet, consectetur adipiscing elit, sed do eiusmod tempor incididunt ut</a:t>
            </a:r>
            <a:endParaRPr lang="en-US" sz="900" dirty="0"/>
          </a:p>
        </p:txBody>
      </p:sp>
      <p:pic>
        <p:nvPicPr>
          <p:cNvPr id="23" name="Image 0" descr="https://pitch-assets-ccb95893-de3f-4266-973c-20049231b248.s3.eu-west-1.amazonaws.com/0cce0f8e-f7d9-43f9-8c7b-1b0995ddc499?pitch-bytes=798312&amp;pitch-content-type=image%2Fpng">    </p:cNvPr>
          <p:cNvPicPr>
            <a:picLocks noChangeAspect="1"/>
          </p:cNvPicPr>
          <p:nvPr/>
        </p:nvPicPr>
        <p:blipFill>
          <a:blip r:embed="rId1"/>
          <a:srcRect l="0" r="0" t="0" b="0"/>
          <a:stretch/>
        </p:blipFill>
        <p:spPr>
          <a:xfrm rot="20700000">
            <a:off x="4268787" y="-772324"/>
            <a:ext cx="4534445" cy="4534445"/>
          </a:xfrm>
          <a:prstGeom prst="rect">
            <a:avLst/>
          </a:prstGeom>
        </p:spPr>
      </p:pic>
      <p:sp>
        <p:nvSpPr>
          <p:cNvPr id="24" name="Text 20"/>
          <p:cNvSpPr/>
          <p:nvPr/>
        </p:nvSpPr>
        <p:spPr>
          <a:xfrm>
            <a:off x="580483" y="4849058"/>
            <a:ext cx="1285317" cy="95250"/>
          </a:xfrm>
          <a:prstGeom prst="rect">
            <a:avLst/>
          </a:prstGeom>
          <a:noFill/>
          <a:ln/>
        </p:spPr>
        <p:txBody>
          <a:bodyPr wrap="square" lIns="0" tIns="0" rIns="0" bIns="0" rtlCol="0" anchor="t"/>
          <a:lstStyle/>
          <a:p>
            <a:pPr algn="l">
              <a:lnSpc>
                <a:spcPts val="750"/>
              </a:lnSpc>
            </a:pPr>
            <a:r>
              <a:rPr lang="en-US" sz="800" b="0" dirty="0">
                <a:solidFill>
                  <a:srgbClr val="404040"/>
                </a:solidFill>
                <a:latin typeface="Fira Sans" pitchFamily="34" charset="0"/>
                <a:ea typeface="Fira Sans" pitchFamily="34" charset="-122"/>
                <a:cs typeface="Fira Sans" pitchFamily="34" charset="-120"/>
              </a:rPr>
              <a:t>Shift Porter Novelli 2026</a:t>
            </a:r>
            <a:endParaRPr lang="en-US" sz="7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7</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gradFill>
          <a:gsLst>
            <a:gs pos="0">
              <a:srgbClr val="0010AE"/>
            </a:gs>
            <a:gs pos="100000">
              <a:srgbClr val="BD5CFF"/>
            </a:gs>
          </a:gsLst>
          <a:lin ang="4200000"/>
        </a:gradFill>
      </p:bgPr>
    </p:bg>
    <p:spTree>
      <p:nvGrpSpPr>
        <p:cNvPr id="1" name=""/>
        <p:cNvGrpSpPr/>
        <p:nvPr/>
      </p:nvGrpSpPr>
      <p:grpSpPr>
        <a:xfrm>
          <a:off x="0" y="0"/>
          <a:ext cx="0" cy="0"/>
          <a:chOff x="0" y="0"/>
          <a:chExt cx="0" cy="0"/>
        </a:xfrm>
      </p:grpSpPr>
      <p:sp>
        <p:nvSpPr>
          <p:cNvPr id="3" name="Shape 0"/>
          <p:cNvSpPr/>
          <p:nvPr/>
        </p:nvSpPr>
        <p:spPr>
          <a:xfrm>
            <a:off x="464278" y="4762388"/>
            <a:ext cx="1353927" cy="196208"/>
          </a:xfrm>
          <a:prstGeom prst="roundRect">
            <a:avLst>
              <a:gd name="adj" fmla="val -466036"/>
            </a:avLst>
          </a:prstGeom>
          <a:solidFill>
            <a:srgbClr val="FFFFFF">
              <a:alpha val="0"/>
            </a:srgbClr>
          </a:solidFill>
          <a:ln/>
        </p:spPr>
      </p:sp>
      <p:sp>
        <p:nvSpPr>
          <p:cNvPr id="4" name="Text 1"/>
          <p:cNvSpPr/>
          <p:nvPr/>
        </p:nvSpPr>
        <p:spPr>
          <a:xfrm>
            <a:off x="532858" y="4796678"/>
            <a:ext cx="1285317" cy="111919"/>
          </a:xfrm>
          <a:prstGeom prst="rect">
            <a:avLst/>
          </a:prstGeom>
          <a:noFill/>
          <a:ln/>
        </p:spPr>
        <p:txBody>
          <a:bodyPr wrap="square" lIns="0" tIns="0" rIns="0" bIns="0" rtlCol="0" anchor="t"/>
          <a:lstStyle/>
          <a:p>
            <a:pPr algn="l">
              <a:lnSpc>
                <a:spcPts val="825"/>
              </a:lnSpc>
            </a:pPr>
            <a:r>
              <a:rPr lang="en-US" sz="800" b="0" dirty="0">
                <a:solidFill>
                  <a:srgbClr val="404040"/>
                </a:solidFill>
                <a:latin typeface="Carlito" pitchFamily="34" charset="0"/>
                <a:ea typeface="Carlito" pitchFamily="34" charset="-122"/>
                <a:cs typeface="Carlito" pitchFamily="34" charset="-120"/>
              </a:rPr>
              <a:t>Presentation Template</a:t>
            </a:r>
            <a:endParaRPr lang="en-US" sz="825" dirty="0"/>
          </a:p>
        </p:txBody>
      </p:sp>
      <p:sp>
        <p:nvSpPr>
          <p:cNvPr id="5" name="Shape 2"/>
          <p:cNvSpPr/>
          <p:nvPr/>
        </p:nvSpPr>
        <p:spPr>
          <a:xfrm rot="10800000">
            <a:off x="8040767" y="4762388"/>
            <a:ext cx="646033" cy="196208"/>
          </a:xfrm>
          <a:prstGeom prst="roundRect">
            <a:avLst>
              <a:gd name="adj" fmla="val -466036"/>
            </a:avLst>
          </a:prstGeom>
          <a:solidFill>
            <a:srgbClr val="FFFFFF">
              <a:alpha val="0"/>
            </a:srgbClr>
          </a:solidFill>
          <a:ln/>
        </p:spPr>
      </p:sp>
      <p:sp>
        <p:nvSpPr>
          <p:cNvPr id="6" name="Shape 3"/>
          <p:cNvSpPr/>
          <p:nvPr/>
        </p:nvSpPr>
        <p:spPr>
          <a:xfrm>
            <a:off x="7332873" y="232418"/>
            <a:ext cx="1353927" cy="196208"/>
          </a:xfrm>
          <a:prstGeom prst="roundRect">
            <a:avLst>
              <a:gd name="adj" fmla="val -466036"/>
            </a:avLst>
          </a:prstGeom>
          <a:solidFill>
            <a:srgbClr val="FFFFFF">
              <a:alpha val="0"/>
            </a:srgbClr>
          </a:solidFill>
          <a:ln/>
        </p:spPr>
      </p:sp>
      <p:sp>
        <p:nvSpPr>
          <p:cNvPr id="7" name="Text 4"/>
          <p:cNvSpPr/>
          <p:nvPr/>
        </p:nvSpPr>
        <p:spPr>
          <a:xfrm>
            <a:off x="7401483" y="266708"/>
            <a:ext cx="1285317" cy="111919"/>
          </a:xfrm>
          <a:prstGeom prst="rect">
            <a:avLst/>
          </a:prstGeom>
          <a:noFill/>
          <a:ln/>
        </p:spPr>
        <p:txBody>
          <a:bodyPr wrap="square" lIns="0" tIns="0" rIns="0" bIns="0" rtlCol="0" anchor="t"/>
          <a:lstStyle/>
          <a:p>
            <a:pPr algn="r">
              <a:lnSpc>
                <a:spcPts val="825"/>
              </a:lnSpc>
            </a:pPr>
            <a:r>
              <a:rPr lang="en-US" sz="800" b="0" dirty="0">
                <a:solidFill>
                  <a:srgbClr val="BD5CFF"/>
                </a:solidFill>
                <a:latin typeface="Carlito" pitchFamily="34" charset="0"/>
                <a:ea typeface="Carlito" pitchFamily="34" charset="-122"/>
                <a:cs typeface="Carlito" pitchFamily="34" charset="-120"/>
              </a:rPr>
              <a:t>Computing Tech</a:t>
            </a:r>
            <a:endParaRPr lang="en-US" sz="825" dirty="0"/>
          </a:p>
        </p:txBody>
      </p:sp>
      <p:sp>
        <p:nvSpPr>
          <p:cNvPr id="8" name="Shape 5"/>
          <p:cNvSpPr/>
          <p:nvPr/>
        </p:nvSpPr>
        <p:spPr>
          <a:xfrm>
            <a:off x="464278" y="4762388"/>
            <a:ext cx="1353927" cy="196208"/>
          </a:xfrm>
          <a:prstGeom prst="roundRect">
            <a:avLst>
              <a:gd name="adj" fmla="val -466036"/>
            </a:avLst>
          </a:prstGeom>
          <a:solidFill>
            <a:srgbClr val="FFFFFF">
              <a:alpha val="0"/>
            </a:srgbClr>
          </a:solidFill>
          <a:ln/>
        </p:spPr>
      </p:sp>
      <p:sp>
        <p:nvSpPr>
          <p:cNvPr id="9" name="Text 6"/>
          <p:cNvSpPr/>
          <p:nvPr/>
        </p:nvSpPr>
        <p:spPr>
          <a:xfrm>
            <a:off x="532858" y="4796678"/>
            <a:ext cx="1285317" cy="111919"/>
          </a:xfrm>
          <a:prstGeom prst="rect">
            <a:avLst/>
          </a:prstGeom>
          <a:noFill/>
          <a:ln/>
        </p:spPr>
        <p:txBody>
          <a:bodyPr wrap="square" lIns="0" tIns="0" rIns="0" bIns="0" rtlCol="0" anchor="t"/>
          <a:lstStyle/>
          <a:p>
            <a:pPr algn="l">
              <a:lnSpc>
                <a:spcPts val="825"/>
              </a:lnSpc>
            </a:pPr>
            <a:r>
              <a:rPr lang="en-US" sz="800" b="0" dirty="0">
                <a:solidFill>
                  <a:srgbClr val="FFFFFF"/>
                </a:solidFill>
                <a:latin typeface="Carlito" pitchFamily="34" charset="0"/>
                <a:ea typeface="Carlito" pitchFamily="34" charset="-122"/>
                <a:cs typeface="Carlito" pitchFamily="34" charset="-120"/>
              </a:rPr>
              <a:t>Presentation Template</a:t>
            </a:r>
            <a:endParaRPr lang="en-US" sz="825" dirty="0"/>
          </a:p>
        </p:txBody>
      </p:sp>
      <p:sp>
        <p:nvSpPr>
          <p:cNvPr id="10" name="Shape 7"/>
          <p:cNvSpPr/>
          <p:nvPr/>
        </p:nvSpPr>
        <p:spPr>
          <a:xfrm rot="10800000">
            <a:off x="8040767" y="4762388"/>
            <a:ext cx="646033" cy="196208"/>
          </a:xfrm>
          <a:prstGeom prst="roundRect">
            <a:avLst>
              <a:gd name="adj" fmla="val -466036"/>
            </a:avLst>
          </a:prstGeom>
          <a:solidFill>
            <a:srgbClr val="FFFFFF">
              <a:alpha val="0"/>
            </a:srgbClr>
          </a:solidFill>
          <a:ln/>
        </p:spPr>
      </p:sp>
      <p:sp>
        <p:nvSpPr>
          <p:cNvPr id="11" name="Shape 8"/>
          <p:cNvSpPr/>
          <p:nvPr/>
        </p:nvSpPr>
        <p:spPr>
          <a:xfrm>
            <a:off x="7332873" y="232418"/>
            <a:ext cx="1353927" cy="196208"/>
          </a:xfrm>
          <a:prstGeom prst="roundRect">
            <a:avLst>
              <a:gd name="adj" fmla="val -466036"/>
            </a:avLst>
          </a:prstGeom>
          <a:solidFill>
            <a:srgbClr val="FFFFFF">
              <a:alpha val="0"/>
            </a:srgbClr>
          </a:solidFill>
          <a:ln/>
        </p:spPr>
      </p:sp>
      <p:sp>
        <p:nvSpPr>
          <p:cNvPr id="12" name="Text 9"/>
          <p:cNvSpPr/>
          <p:nvPr/>
        </p:nvSpPr>
        <p:spPr>
          <a:xfrm>
            <a:off x="7401483" y="266708"/>
            <a:ext cx="1285317" cy="111919"/>
          </a:xfrm>
          <a:prstGeom prst="rect">
            <a:avLst/>
          </a:prstGeom>
          <a:noFill/>
          <a:ln/>
        </p:spPr>
        <p:txBody>
          <a:bodyPr wrap="square" lIns="0" tIns="0" rIns="0" bIns="0" rtlCol="0" anchor="t"/>
          <a:lstStyle/>
          <a:p>
            <a:pPr algn="r">
              <a:lnSpc>
                <a:spcPts val="825"/>
              </a:lnSpc>
            </a:pPr>
            <a:r>
              <a:rPr lang="en-US" sz="800" b="0" dirty="0">
                <a:solidFill>
                  <a:srgbClr val="FFFFFF"/>
                </a:solidFill>
                <a:latin typeface="Carlito" pitchFamily="34" charset="0"/>
                <a:ea typeface="Carlito" pitchFamily="34" charset="-122"/>
                <a:cs typeface="Carlito" pitchFamily="34" charset="-120"/>
              </a:rPr>
              <a:t>Computing Tech</a:t>
            </a:r>
            <a:endParaRPr lang="en-US" sz="825" dirty="0"/>
          </a:p>
        </p:txBody>
      </p:sp>
      <p:pic>
        <p:nvPicPr>
          <p:cNvPr id="13" name="Image 0" descr="preencoded.png">    </p:cNvPr>
          <p:cNvPicPr>
            <a:picLocks noChangeAspect="1"/>
          </p:cNvPicPr>
          <p:nvPr/>
        </p:nvPicPr>
        <p:blipFill>
          <a:blip r:embed="rId1">
            <a:extLst>
              <a:ext uri="{96DAC541-7B7A-43D3-8B79-37D633B846F1}">
                <asvg:svgBlip xmlns:asvg="http://schemas.microsoft.com/office/drawing/2016/SVG/main" r:embed="rId2"/>
              </a:ext>
            </a:extLst>
          </a:blip>
          <a:srcRect l="0" r="0" t="0" b="0"/>
          <a:stretch/>
        </p:blipFill>
        <p:spPr>
          <a:xfrm flipH="1">
            <a:off x="457199" y="1184141"/>
            <a:ext cx="3944075" cy="3959360"/>
          </a:xfrm>
          <a:prstGeom prst="rect">
            <a:avLst/>
          </a:prstGeom>
        </p:spPr>
      </p:pic>
      <p:sp>
        <p:nvSpPr>
          <p:cNvPr id="14" name="Text 10"/>
          <p:cNvSpPr/>
          <p:nvPr/>
        </p:nvSpPr>
        <p:spPr>
          <a:xfrm>
            <a:off x="2461145" y="2495166"/>
            <a:ext cx="4763" cy="1371600"/>
          </a:xfrm>
          <a:prstGeom prst="rect">
            <a:avLst/>
          </a:prstGeom>
          <a:noFill/>
          <a:ln/>
        </p:spPr>
        <p:txBody>
          <a:bodyPr wrap="square" lIns="0" tIns="0" rIns="0" bIns="0" rtlCol="0" anchor="ctr"/>
          <a:lstStyle/>
          <a:p>
            <a:pPr algn="ctr">
              <a:lnSpc>
                <a:spcPts val="1350"/>
              </a:lnSpc>
            </a:pPr>
            <a:endParaRPr lang="en-US" sz="1350" dirty="0"/>
          </a:p>
        </p:txBody>
      </p:sp>
      <p:sp>
        <p:nvSpPr>
          <p:cNvPr id="15" name="Shape 11"/>
          <p:cNvSpPr/>
          <p:nvPr/>
        </p:nvSpPr>
        <p:spPr>
          <a:xfrm>
            <a:off x="5379719" y="566729"/>
            <a:ext cx="3307082" cy="1565044"/>
          </a:xfrm>
          <a:prstGeom prst="roundRect">
            <a:avLst>
              <a:gd name="adj" fmla="val -58426"/>
            </a:avLst>
          </a:prstGeom>
          <a:solidFill>
            <a:srgbClr val="FFFFFF">
              <a:alpha val="0"/>
            </a:srgbClr>
          </a:solidFill>
          <a:ln/>
        </p:spPr>
      </p:sp>
      <p:sp>
        <p:nvSpPr>
          <p:cNvPr id="16" name="Text 12"/>
          <p:cNvSpPr/>
          <p:nvPr/>
        </p:nvSpPr>
        <p:spPr>
          <a:xfrm>
            <a:off x="5448299" y="1230730"/>
            <a:ext cx="3238500" cy="1234418"/>
          </a:xfrm>
          <a:prstGeom prst="rect">
            <a:avLst/>
          </a:prstGeom>
          <a:noFill/>
          <a:ln/>
        </p:spPr>
        <p:txBody>
          <a:bodyPr wrap="square" lIns="0" tIns="0" rIns="0" bIns="0" rtlCol="0" anchor="b"/>
          <a:lstStyle/>
          <a:p>
            <a:pPr algn="l">
              <a:lnSpc>
                <a:spcPts val="3240"/>
              </a:lnSpc>
            </a:pPr>
            <a:r>
              <a:rPr lang="en-US" sz="3600" b="1" dirty="0">
                <a:solidFill>
                  <a:srgbClr val="FFFFFF"/>
                </a:solidFill>
                <a:latin typeface="Figtree" pitchFamily="34" charset="0"/>
                <a:ea typeface="Figtree" pitchFamily="34" charset="-122"/>
                <a:cs typeface="Figtree" pitchFamily="34" charset="-120"/>
              </a:rPr>
              <a:t>Harnessing Data with </a:t>
            </a:r>
            <a:pPr algn="l">
              <a:lnSpc>
                <a:spcPts val="3240"/>
              </a:lnSpc>
            </a:pPr>
            <a:r>
              <a:rPr lang="en-US" sz="3600" b="1" u="heavy" dirty="0">
                <a:solidFill>
                  <a:srgbClr val="FFFFFF"/>
                </a:solidFill>
                <a:latin typeface="Figtree" pitchFamily="34" charset="0"/>
                <a:ea typeface="Figtree" pitchFamily="34" charset="-122"/>
                <a:cs typeface="Figtree" pitchFamily="34" charset="-120"/>
              </a:rPr>
              <a:t>Advanced</a:t>
            </a:r>
            <a:endParaRPr lang="en-US" sz="3600" dirty="0"/>
          </a:p>
        </p:txBody>
      </p:sp>
      <p:sp>
        <p:nvSpPr>
          <p:cNvPr id="17" name="Shape 13"/>
          <p:cNvSpPr/>
          <p:nvPr/>
        </p:nvSpPr>
        <p:spPr>
          <a:xfrm>
            <a:off x="765244" y="1541320"/>
            <a:ext cx="1873781" cy="328913"/>
          </a:xfrm>
          <a:prstGeom prst="roundRect">
            <a:avLst>
              <a:gd name="adj" fmla="val -278007"/>
            </a:avLst>
          </a:prstGeom>
          <a:solidFill>
            <a:srgbClr val="FFFFFF">
              <a:alpha val="0"/>
            </a:srgbClr>
          </a:solidFill>
          <a:ln/>
        </p:spPr>
      </p:sp>
      <p:sp>
        <p:nvSpPr>
          <p:cNvPr id="18" name="Text 14"/>
          <p:cNvSpPr/>
          <p:nvPr/>
        </p:nvSpPr>
        <p:spPr>
          <a:xfrm>
            <a:off x="816675" y="1567026"/>
            <a:ext cx="1822326" cy="228600"/>
          </a:xfrm>
          <a:prstGeom prst="rect">
            <a:avLst/>
          </a:prstGeom>
          <a:noFill/>
          <a:ln/>
        </p:spPr>
        <p:txBody>
          <a:bodyPr wrap="square" lIns="0" tIns="0" rIns="0" bIns="0" rtlCol="0" anchor="t"/>
          <a:lstStyle/>
          <a:p>
            <a:pPr algn="l">
              <a:lnSpc>
                <a:spcPts val="1800"/>
              </a:lnSpc>
            </a:pPr>
            <a:r>
              <a:rPr lang="en-US" sz="1800" b="1" dirty="0">
                <a:solidFill>
                  <a:srgbClr val="FFFFFF"/>
                </a:solidFill>
                <a:latin typeface="Figtree" pitchFamily="34" charset="0"/>
                <a:ea typeface="Figtree" pitchFamily="34" charset="-122"/>
                <a:cs typeface="Figtree" pitchFamily="34" charset="-120"/>
              </a:rPr>
              <a:t>Expense Trend:</a:t>
            </a:r>
            <a:endParaRPr lang="en-US" sz="1800" dirty="0"/>
          </a:p>
        </p:txBody>
      </p:sp>
      <p:sp>
        <p:nvSpPr>
          <p:cNvPr id="19" name="Shape 15"/>
          <p:cNvSpPr/>
          <p:nvPr/>
        </p:nvSpPr>
        <p:spPr>
          <a:xfrm>
            <a:off x="733199" y="2379420"/>
            <a:ext cx="660343" cy="213497"/>
          </a:xfrm>
          <a:prstGeom prst="roundRect">
            <a:avLst>
              <a:gd name="adj" fmla="val -428296"/>
            </a:avLst>
          </a:prstGeom>
          <a:solidFill>
            <a:srgbClr val="FFFFFF">
              <a:alpha val="0"/>
            </a:srgbClr>
          </a:solidFill>
          <a:ln/>
        </p:spPr>
      </p:sp>
      <p:sp>
        <p:nvSpPr>
          <p:cNvPr id="20" name="Text 16"/>
          <p:cNvSpPr/>
          <p:nvPr/>
        </p:nvSpPr>
        <p:spPr>
          <a:xfrm>
            <a:off x="784648" y="2405126"/>
            <a:ext cx="608893" cy="133350"/>
          </a:xfrm>
          <a:prstGeom prst="rect">
            <a:avLst/>
          </a:prstGeom>
          <a:noFill/>
          <a:ln/>
        </p:spPr>
        <p:txBody>
          <a:bodyPr wrap="square" lIns="0" tIns="0" rIns="0" bIns="0" rtlCol="0" anchor="t"/>
          <a:lstStyle/>
          <a:p>
            <a:pPr algn="r">
              <a:lnSpc>
                <a:spcPts val="1050"/>
              </a:lnSpc>
            </a:pPr>
            <a:r>
              <a:rPr lang="en-US" sz="1100" b="0" dirty="0">
                <a:solidFill>
                  <a:srgbClr val="FFFFFF"/>
                </a:solidFill>
                <a:latin typeface="Figtree" pitchFamily="34" charset="0"/>
                <a:ea typeface="Figtree" pitchFamily="34" charset="-122"/>
                <a:cs typeface="Figtree" pitchFamily="34" charset="-120"/>
              </a:rPr>
              <a:t>January</a:t>
            </a:r>
            <a:endParaRPr lang="en-US" sz="1050" dirty="0"/>
          </a:p>
        </p:txBody>
      </p:sp>
      <p:sp>
        <p:nvSpPr>
          <p:cNvPr id="21" name="Shape 17"/>
          <p:cNvSpPr/>
          <p:nvPr/>
        </p:nvSpPr>
        <p:spPr>
          <a:xfrm>
            <a:off x="592838" y="2958269"/>
            <a:ext cx="800705" cy="213497"/>
          </a:xfrm>
          <a:prstGeom prst="roundRect">
            <a:avLst>
              <a:gd name="adj" fmla="val -428296"/>
            </a:avLst>
          </a:prstGeom>
          <a:solidFill>
            <a:srgbClr val="FFFFFF">
              <a:alpha val="0"/>
            </a:srgbClr>
          </a:solidFill>
          <a:ln/>
        </p:spPr>
      </p:sp>
      <p:sp>
        <p:nvSpPr>
          <p:cNvPr id="22" name="Text 18"/>
          <p:cNvSpPr/>
          <p:nvPr/>
        </p:nvSpPr>
        <p:spPr>
          <a:xfrm>
            <a:off x="644304" y="2983975"/>
            <a:ext cx="749238" cy="133350"/>
          </a:xfrm>
          <a:prstGeom prst="rect">
            <a:avLst/>
          </a:prstGeom>
          <a:noFill/>
          <a:ln/>
        </p:spPr>
        <p:txBody>
          <a:bodyPr wrap="square" lIns="0" tIns="0" rIns="0" bIns="0" rtlCol="0" anchor="t"/>
          <a:lstStyle/>
          <a:p>
            <a:pPr algn="r">
              <a:lnSpc>
                <a:spcPts val="1050"/>
              </a:lnSpc>
            </a:pPr>
            <a:r>
              <a:rPr lang="en-US" sz="1100" b="0" dirty="0">
                <a:solidFill>
                  <a:srgbClr val="FFFFFF"/>
                </a:solidFill>
                <a:latin typeface="Figtree" pitchFamily="34" charset="0"/>
                <a:ea typeface="Figtree" pitchFamily="34" charset="-122"/>
                <a:cs typeface="Figtree" pitchFamily="34" charset="-120"/>
              </a:rPr>
              <a:t>February</a:t>
            </a:r>
            <a:endParaRPr lang="en-US" sz="1050" dirty="0"/>
          </a:p>
        </p:txBody>
      </p:sp>
      <p:sp>
        <p:nvSpPr>
          <p:cNvPr id="23" name="Shape 19"/>
          <p:cNvSpPr/>
          <p:nvPr/>
        </p:nvSpPr>
        <p:spPr>
          <a:xfrm>
            <a:off x="733199" y="3537117"/>
            <a:ext cx="660343" cy="213497"/>
          </a:xfrm>
          <a:prstGeom prst="roundRect">
            <a:avLst>
              <a:gd name="adj" fmla="val -428296"/>
            </a:avLst>
          </a:prstGeom>
          <a:solidFill>
            <a:srgbClr val="FFFFFF">
              <a:alpha val="0"/>
            </a:srgbClr>
          </a:solidFill>
          <a:ln/>
        </p:spPr>
      </p:sp>
      <p:sp>
        <p:nvSpPr>
          <p:cNvPr id="24" name="Text 20"/>
          <p:cNvSpPr/>
          <p:nvPr/>
        </p:nvSpPr>
        <p:spPr>
          <a:xfrm>
            <a:off x="784648" y="3562823"/>
            <a:ext cx="608893" cy="133350"/>
          </a:xfrm>
          <a:prstGeom prst="rect">
            <a:avLst/>
          </a:prstGeom>
          <a:noFill/>
          <a:ln/>
        </p:spPr>
        <p:txBody>
          <a:bodyPr wrap="square" lIns="0" tIns="0" rIns="0" bIns="0" rtlCol="0" anchor="t"/>
          <a:lstStyle/>
          <a:p>
            <a:pPr algn="r">
              <a:lnSpc>
                <a:spcPts val="1050"/>
              </a:lnSpc>
            </a:pPr>
            <a:r>
              <a:rPr lang="en-US" sz="1100" b="0" dirty="0">
                <a:solidFill>
                  <a:srgbClr val="FFFFFF"/>
                </a:solidFill>
                <a:latin typeface="Figtree" pitchFamily="34" charset="0"/>
                <a:ea typeface="Figtree" pitchFamily="34" charset="-122"/>
                <a:cs typeface="Figtree" pitchFamily="34" charset="-120"/>
              </a:rPr>
              <a:t>March</a:t>
            </a:r>
            <a:endParaRPr lang="en-US" sz="1050" dirty="0"/>
          </a:p>
        </p:txBody>
      </p:sp>
      <p:sp>
        <p:nvSpPr>
          <p:cNvPr id="25" name="Shape 21"/>
          <p:cNvSpPr/>
          <p:nvPr/>
        </p:nvSpPr>
        <p:spPr>
          <a:xfrm>
            <a:off x="733199" y="4115966"/>
            <a:ext cx="660343" cy="213497"/>
          </a:xfrm>
          <a:prstGeom prst="roundRect">
            <a:avLst>
              <a:gd name="adj" fmla="val -428296"/>
            </a:avLst>
          </a:prstGeom>
          <a:solidFill>
            <a:srgbClr val="FFFFFF">
              <a:alpha val="0"/>
            </a:srgbClr>
          </a:solidFill>
          <a:ln/>
        </p:spPr>
      </p:sp>
      <p:sp>
        <p:nvSpPr>
          <p:cNvPr id="26" name="Text 22"/>
          <p:cNvSpPr/>
          <p:nvPr/>
        </p:nvSpPr>
        <p:spPr>
          <a:xfrm>
            <a:off x="784685" y="4141672"/>
            <a:ext cx="608856" cy="133350"/>
          </a:xfrm>
          <a:prstGeom prst="rect">
            <a:avLst/>
          </a:prstGeom>
          <a:noFill/>
          <a:ln/>
        </p:spPr>
        <p:txBody>
          <a:bodyPr wrap="square" lIns="0" tIns="0" rIns="0" bIns="0" rtlCol="0" anchor="t"/>
          <a:lstStyle/>
          <a:p>
            <a:pPr algn="r">
              <a:lnSpc>
                <a:spcPts val="1050"/>
              </a:lnSpc>
            </a:pPr>
            <a:r>
              <a:rPr lang="en-US" sz="1100" b="0" dirty="0">
                <a:solidFill>
                  <a:srgbClr val="FFFFFF"/>
                </a:solidFill>
                <a:latin typeface="Figtree" pitchFamily="34" charset="0"/>
                <a:ea typeface="Figtree" pitchFamily="34" charset="-122"/>
                <a:cs typeface="Figtree" pitchFamily="34" charset="-120"/>
              </a:rPr>
              <a:t>April</a:t>
            </a:r>
            <a:endParaRPr lang="en-US" sz="1050" dirty="0"/>
          </a:p>
        </p:txBody>
      </p:sp>
      <p:sp>
        <p:nvSpPr>
          <p:cNvPr id="27" name="Text 23"/>
          <p:cNvSpPr/>
          <p:nvPr/>
        </p:nvSpPr>
        <p:spPr>
          <a:xfrm rot="5400000">
            <a:off x="584738" y="3237670"/>
            <a:ext cx="1775543" cy="0"/>
          </a:xfrm>
          <a:prstGeom prst="line">
            <a:avLst/>
          </a:prstGeom>
          <a:solidFill>
            <a:srgbClr val="FFFFFF">
              <a:alpha val="0"/>
            </a:srgbClr>
          </a:solidFill>
          <a:ln w="12700">
            <a:solidFill>
              <a:srgbClr val="404040">
                <a:alpha val="12000"/>
              </a:srgbClr>
            </a:solidFill>
            <a:prstDash val="solid"/>
            <a:headEnd type="none"/>
            <a:tailEnd type="none"/>
          </a:ln>
        </p:spPr>
        <p:txBody>
          <a:bodyPr wrap="square" lIns="98641" tIns="0" rIns="98641" bIns="0" rtlCol="0" anchor="ctr"/>
          <a:lstStyle/>
          <a:p>
            <a:pPr algn="ctr"/>
            <a:endParaRPr lang="en-US" sz="1800" dirty="0"/>
          </a:p>
        </p:txBody>
      </p:sp>
      <p:sp>
        <p:nvSpPr>
          <p:cNvPr id="28" name="Text 24"/>
          <p:cNvSpPr/>
          <p:nvPr/>
        </p:nvSpPr>
        <p:spPr>
          <a:xfrm rot="5400000">
            <a:off x="1007224" y="3237670"/>
            <a:ext cx="1775543" cy="0"/>
          </a:xfrm>
          <a:prstGeom prst="line">
            <a:avLst/>
          </a:prstGeom>
          <a:solidFill>
            <a:srgbClr val="FFFFFF">
              <a:alpha val="0"/>
            </a:srgbClr>
          </a:solidFill>
          <a:ln w="12700">
            <a:solidFill>
              <a:srgbClr val="404040">
                <a:alpha val="12000"/>
              </a:srgbClr>
            </a:solidFill>
            <a:prstDash val="solid"/>
            <a:headEnd type="none"/>
            <a:tailEnd type="none"/>
          </a:ln>
        </p:spPr>
        <p:txBody>
          <a:bodyPr wrap="square" lIns="98641" tIns="0" rIns="98641" bIns="0" rtlCol="0" anchor="ctr"/>
          <a:lstStyle/>
          <a:p>
            <a:pPr algn="ctr"/>
            <a:endParaRPr lang="en-US" sz="1800" dirty="0"/>
          </a:p>
        </p:txBody>
      </p:sp>
      <p:sp>
        <p:nvSpPr>
          <p:cNvPr id="29" name="Text 25"/>
          <p:cNvSpPr/>
          <p:nvPr/>
        </p:nvSpPr>
        <p:spPr>
          <a:xfrm rot="5400000">
            <a:off x="1432658" y="3237670"/>
            <a:ext cx="1775543" cy="0"/>
          </a:xfrm>
          <a:prstGeom prst="line">
            <a:avLst/>
          </a:prstGeom>
          <a:solidFill>
            <a:srgbClr val="FFFFFF">
              <a:alpha val="0"/>
            </a:srgbClr>
          </a:solidFill>
          <a:ln w="12700">
            <a:solidFill>
              <a:srgbClr val="404040">
                <a:alpha val="12000"/>
              </a:srgbClr>
            </a:solidFill>
            <a:prstDash val="solid"/>
            <a:headEnd type="none"/>
            <a:tailEnd type="none"/>
          </a:ln>
        </p:spPr>
        <p:txBody>
          <a:bodyPr wrap="square" lIns="98641" tIns="0" rIns="98641" bIns="0" rtlCol="0" anchor="ctr"/>
          <a:lstStyle/>
          <a:p>
            <a:pPr algn="ctr"/>
            <a:endParaRPr lang="en-US" sz="1800" dirty="0"/>
          </a:p>
        </p:txBody>
      </p:sp>
      <p:sp>
        <p:nvSpPr>
          <p:cNvPr id="30" name="Text 26"/>
          <p:cNvSpPr/>
          <p:nvPr/>
        </p:nvSpPr>
        <p:spPr>
          <a:xfrm rot="5400000">
            <a:off x="1852200" y="3237670"/>
            <a:ext cx="1775543" cy="0"/>
          </a:xfrm>
          <a:prstGeom prst="line">
            <a:avLst/>
          </a:prstGeom>
          <a:solidFill>
            <a:srgbClr val="FFFFFF">
              <a:alpha val="0"/>
            </a:srgbClr>
          </a:solidFill>
          <a:ln w="12700">
            <a:solidFill>
              <a:srgbClr val="404040">
                <a:alpha val="12000"/>
              </a:srgbClr>
            </a:solidFill>
            <a:prstDash val="solid"/>
            <a:headEnd type="none"/>
            <a:tailEnd type="none"/>
          </a:ln>
        </p:spPr>
        <p:txBody>
          <a:bodyPr wrap="square" lIns="98641" tIns="0" rIns="98641" bIns="0" rtlCol="0" anchor="ctr"/>
          <a:lstStyle/>
          <a:p>
            <a:pPr algn="ctr"/>
            <a:endParaRPr lang="en-US" sz="1800" dirty="0"/>
          </a:p>
        </p:txBody>
      </p:sp>
      <p:sp>
        <p:nvSpPr>
          <p:cNvPr id="31" name="Text 27"/>
          <p:cNvSpPr/>
          <p:nvPr/>
        </p:nvSpPr>
        <p:spPr>
          <a:xfrm rot="5400000">
            <a:off x="2274688" y="3237670"/>
            <a:ext cx="1775543" cy="0"/>
          </a:xfrm>
          <a:prstGeom prst="line">
            <a:avLst/>
          </a:prstGeom>
          <a:solidFill>
            <a:srgbClr val="FFFFFF">
              <a:alpha val="0"/>
            </a:srgbClr>
          </a:solidFill>
          <a:ln w="12700">
            <a:solidFill>
              <a:srgbClr val="404040">
                <a:alpha val="12000"/>
              </a:srgbClr>
            </a:solidFill>
            <a:prstDash val="solid"/>
            <a:headEnd type="none"/>
            <a:tailEnd type="none"/>
          </a:ln>
        </p:spPr>
        <p:txBody>
          <a:bodyPr wrap="square" lIns="98641" tIns="0" rIns="98641" bIns="0" rtlCol="0" anchor="ctr"/>
          <a:lstStyle/>
          <a:p>
            <a:pPr algn="ctr"/>
            <a:endParaRPr lang="en-US" sz="1800" dirty="0"/>
          </a:p>
        </p:txBody>
      </p:sp>
      <p:sp>
        <p:nvSpPr>
          <p:cNvPr id="32" name="Text 28"/>
          <p:cNvSpPr/>
          <p:nvPr/>
        </p:nvSpPr>
        <p:spPr>
          <a:xfrm rot="5400000">
            <a:off x="2700118" y="3237670"/>
            <a:ext cx="1775543" cy="0"/>
          </a:xfrm>
          <a:prstGeom prst="line">
            <a:avLst/>
          </a:prstGeom>
          <a:solidFill>
            <a:srgbClr val="FFFFFF">
              <a:alpha val="0"/>
            </a:srgbClr>
          </a:solidFill>
          <a:ln w="12700">
            <a:solidFill>
              <a:srgbClr val="404040">
                <a:alpha val="12000"/>
              </a:srgbClr>
            </a:solidFill>
            <a:prstDash val="solid"/>
            <a:headEnd type="none"/>
            <a:tailEnd type="none"/>
          </a:ln>
        </p:spPr>
        <p:txBody>
          <a:bodyPr wrap="square" lIns="98641" tIns="0" rIns="98641" bIns="0" rtlCol="0" anchor="ctr"/>
          <a:lstStyle/>
          <a:p>
            <a:pPr algn="ctr"/>
            <a:endParaRPr lang="en-US" sz="1800" dirty="0"/>
          </a:p>
        </p:txBody>
      </p:sp>
      <p:sp>
        <p:nvSpPr>
          <p:cNvPr id="33" name="Text 29"/>
          <p:cNvSpPr/>
          <p:nvPr/>
        </p:nvSpPr>
        <p:spPr>
          <a:xfrm rot="5400000">
            <a:off x="3122604" y="3237670"/>
            <a:ext cx="1775543" cy="0"/>
          </a:xfrm>
          <a:prstGeom prst="line">
            <a:avLst/>
          </a:prstGeom>
          <a:solidFill>
            <a:srgbClr val="FFFFFF">
              <a:alpha val="0"/>
            </a:srgbClr>
          </a:solidFill>
          <a:ln w="12700">
            <a:solidFill>
              <a:srgbClr val="404040">
                <a:alpha val="12000"/>
              </a:srgbClr>
            </a:solidFill>
            <a:prstDash val="solid"/>
            <a:headEnd type="none"/>
            <a:tailEnd type="none"/>
          </a:ln>
        </p:spPr>
        <p:txBody>
          <a:bodyPr wrap="square" lIns="98641" tIns="0" rIns="98641" bIns="0" rtlCol="0" anchor="ctr"/>
          <a:lstStyle/>
          <a:p>
            <a:pPr algn="ctr"/>
            <a:endParaRPr lang="en-US" sz="1800" dirty="0"/>
          </a:p>
        </p:txBody>
      </p:sp>
      <p:sp>
        <p:nvSpPr>
          <p:cNvPr id="34" name="Text 30"/>
          <p:cNvSpPr/>
          <p:nvPr/>
        </p:nvSpPr>
        <p:spPr>
          <a:xfrm>
            <a:off x="1476293" y="2307981"/>
            <a:ext cx="1010498" cy="367792"/>
          </a:xfrm>
          <a:prstGeom prst="roundRect">
            <a:avLst>
              <a:gd name="adj" fmla="val -248619"/>
            </a:avLst>
          </a:prstGeom>
          <a:solidFill>
            <a:srgbClr val="EC07F9"/>
          </a:solidFill>
          <a:ln/>
        </p:spPr>
        <p:txBody>
          <a:bodyPr wrap="square" lIns="56139" tIns="43420" rIns="56139" bIns="43420" rtlCol="0" anchor="ctr"/>
          <a:lstStyle/>
          <a:p>
            <a:pPr algn="ctr"/>
            <a:endParaRPr lang="en-US" sz="1800" dirty="0"/>
          </a:p>
        </p:txBody>
      </p:sp>
      <p:sp>
        <p:nvSpPr>
          <p:cNvPr id="35" name="Text 31"/>
          <p:cNvSpPr/>
          <p:nvPr/>
        </p:nvSpPr>
        <p:spPr>
          <a:xfrm>
            <a:off x="1476293" y="3462690"/>
            <a:ext cx="2015827" cy="367792"/>
          </a:xfrm>
          <a:prstGeom prst="roundRect">
            <a:avLst>
              <a:gd name="adj" fmla="val -248619"/>
            </a:avLst>
          </a:prstGeom>
          <a:solidFill>
            <a:srgbClr val="EC07F9"/>
          </a:solidFill>
          <a:ln/>
        </p:spPr>
        <p:txBody>
          <a:bodyPr wrap="square" lIns="111990" tIns="43420" rIns="111990" bIns="43420" rtlCol="0" anchor="ctr"/>
          <a:lstStyle/>
          <a:p>
            <a:pPr algn="ctr"/>
            <a:endParaRPr lang="en-US" sz="1800" dirty="0"/>
          </a:p>
        </p:txBody>
      </p:sp>
      <p:sp>
        <p:nvSpPr>
          <p:cNvPr id="36" name="Text 32"/>
          <p:cNvSpPr/>
          <p:nvPr/>
        </p:nvSpPr>
        <p:spPr>
          <a:xfrm>
            <a:off x="1476293" y="2881271"/>
            <a:ext cx="1514905" cy="367792"/>
          </a:xfrm>
          <a:prstGeom prst="roundRect">
            <a:avLst>
              <a:gd name="adj" fmla="val -248619"/>
            </a:avLst>
          </a:prstGeom>
          <a:solidFill>
            <a:srgbClr val="EC07F9"/>
          </a:solidFill>
          <a:ln/>
        </p:spPr>
        <p:txBody>
          <a:bodyPr wrap="square" lIns="84161" tIns="43420" rIns="84161" bIns="43420" rtlCol="0" anchor="ctr"/>
          <a:lstStyle/>
          <a:p>
            <a:pPr algn="ctr"/>
            <a:endParaRPr lang="en-US" sz="1800" dirty="0"/>
          </a:p>
        </p:txBody>
      </p:sp>
      <p:sp>
        <p:nvSpPr>
          <p:cNvPr id="37" name="Text 33"/>
          <p:cNvSpPr/>
          <p:nvPr/>
        </p:nvSpPr>
        <p:spPr>
          <a:xfrm>
            <a:off x="1476293" y="4044124"/>
            <a:ext cx="2537867" cy="367792"/>
          </a:xfrm>
          <a:prstGeom prst="roundRect">
            <a:avLst>
              <a:gd name="adj" fmla="val -248619"/>
            </a:avLst>
          </a:prstGeom>
          <a:solidFill>
            <a:srgbClr val="EC07F9"/>
          </a:solidFill>
          <a:ln/>
        </p:spPr>
        <p:txBody>
          <a:bodyPr wrap="square" lIns="140993" tIns="43420" rIns="140993" bIns="43420" rtlCol="0" anchor="ctr"/>
          <a:lstStyle/>
          <a:p>
            <a:pPr algn="ctr"/>
            <a:endParaRPr lang="en-US" sz="1800" dirty="0"/>
          </a:p>
        </p:txBody>
      </p:sp>
      <p:sp>
        <p:nvSpPr>
          <p:cNvPr id="38" name="Shape 34"/>
          <p:cNvSpPr/>
          <p:nvPr/>
        </p:nvSpPr>
        <p:spPr>
          <a:xfrm>
            <a:off x="3272431" y="2379420"/>
            <a:ext cx="660343" cy="213497"/>
          </a:xfrm>
          <a:prstGeom prst="roundRect">
            <a:avLst>
              <a:gd name="adj" fmla="val -428296"/>
            </a:avLst>
          </a:prstGeom>
          <a:solidFill>
            <a:srgbClr val="FFFFFF">
              <a:alpha val="0"/>
            </a:srgbClr>
          </a:solidFill>
          <a:ln/>
        </p:spPr>
      </p:sp>
      <p:sp>
        <p:nvSpPr>
          <p:cNvPr id="39" name="Text 35"/>
          <p:cNvSpPr/>
          <p:nvPr/>
        </p:nvSpPr>
        <p:spPr>
          <a:xfrm>
            <a:off x="3323880" y="2405126"/>
            <a:ext cx="608893" cy="138113"/>
          </a:xfrm>
          <a:prstGeom prst="rect">
            <a:avLst/>
          </a:prstGeom>
          <a:noFill/>
          <a:ln/>
        </p:spPr>
        <p:txBody>
          <a:bodyPr wrap="square" lIns="0" tIns="0" rIns="0" bIns="0" rtlCol="0" anchor="t"/>
          <a:lstStyle/>
          <a:p>
            <a:pPr algn="r">
              <a:lnSpc>
                <a:spcPts val="1050"/>
              </a:lnSpc>
            </a:pPr>
            <a:r>
              <a:rPr lang="en-US" sz="1100" b="0" dirty="0">
                <a:solidFill>
                  <a:srgbClr val="FFFFFF"/>
                </a:solidFill>
                <a:latin typeface="Inter" pitchFamily="34" charset="0"/>
                <a:ea typeface="Inter" pitchFamily="34" charset="-122"/>
                <a:cs typeface="Inter" pitchFamily="34" charset="-120"/>
              </a:rPr>
              <a:t>$90.000</a:t>
            </a:r>
            <a:endParaRPr lang="en-US" sz="1050" dirty="0"/>
          </a:p>
        </p:txBody>
      </p:sp>
      <p:sp>
        <p:nvSpPr>
          <p:cNvPr id="40" name="Shape 36"/>
          <p:cNvSpPr/>
          <p:nvPr/>
        </p:nvSpPr>
        <p:spPr>
          <a:xfrm>
            <a:off x="2729717" y="2958269"/>
            <a:ext cx="660343" cy="213497"/>
          </a:xfrm>
          <a:prstGeom prst="roundRect">
            <a:avLst>
              <a:gd name="adj" fmla="val -428296"/>
            </a:avLst>
          </a:prstGeom>
          <a:solidFill>
            <a:srgbClr val="FFFFFF">
              <a:alpha val="0"/>
            </a:srgbClr>
          </a:solidFill>
          <a:ln/>
        </p:spPr>
      </p:sp>
      <p:sp>
        <p:nvSpPr>
          <p:cNvPr id="41" name="Text 37"/>
          <p:cNvSpPr/>
          <p:nvPr/>
        </p:nvSpPr>
        <p:spPr>
          <a:xfrm>
            <a:off x="2257291" y="3003025"/>
            <a:ext cx="608893" cy="138113"/>
          </a:xfrm>
          <a:prstGeom prst="rect">
            <a:avLst/>
          </a:prstGeom>
          <a:noFill/>
          <a:ln/>
        </p:spPr>
        <p:txBody>
          <a:bodyPr wrap="square" lIns="0" tIns="0" rIns="0" bIns="0" rtlCol="0" anchor="t"/>
          <a:lstStyle/>
          <a:p>
            <a:pPr algn="r">
              <a:lnSpc>
                <a:spcPts val="1050"/>
              </a:lnSpc>
            </a:pPr>
            <a:r>
              <a:rPr lang="en-US" sz="1100" b="0" dirty="0">
                <a:solidFill>
                  <a:srgbClr val="FFFFFF"/>
                </a:solidFill>
                <a:latin typeface="Inter" pitchFamily="34" charset="0"/>
                <a:ea typeface="Inter" pitchFamily="34" charset="-122"/>
                <a:cs typeface="Inter" pitchFamily="34" charset="-120"/>
              </a:rPr>
              <a:t>$85.000</a:t>
            </a:r>
            <a:endParaRPr lang="en-US" sz="1050" dirty="0"/>
          </a:p>
        </p:txBody>
      </p:sp>
      <p:sp>
        <p:nvSpPr>
          <p:cNvPr id="42" name="Shape 38"/>
          <p:cNvSpPr/>
          <p:nvPr/>
        </p:nvSpPr>
        <p:spPr>
          <a:xfrm>
            <a:off x="2252005" y="3537117"/>
            <a:ext cx="660343" cy="213497"/>
          </a:xfrm>
          <a:prstGeom prst="roundRect">
            <a:avLst>
              <a:gd name="adj" fmla="val -428296"/>
            </a:avLst>
          </a:prstGeom>
          <a:solidFill>
            <a:srgbClr val="FFFFFF">
              <a:alpha val="0"/>
            </a:srgbClr>
          </a:solidFill>
          <a:ln/>
        </p:spPr>
      </p:sp>
      <p:sp>
        <p:nvSpPr>
          <p:cNvPr id="43" name="Text 39"/>
          <p:cNvSpPr/>
          <p:nvPr/>
        </p:nvSpPr>
        <p:spPr>
          <a:xfrm>
            <a:off x="2766806" y="3577111"/>
            <a:ext cx="608893" cy="138113"/>
          </a:xfrm>
          <a:prstGeom prst="rect">
            <a:avLst/>
          </a:prstGeom>
          <a:noFill/>
          <a:ln/>
        </p:spPr>
        <p:txBody>
          <a:bodyPr wrap="square" lIns="0" tIns="0" rIns="0" bIns="0" rtlCol="0" anchor="t"/>
          <a:lstStyle/>
          <a:p>
            <a:pPr algn="r">
              <a:lnSpc>
                <a:spcPts val="1050"/>
              </a:lnSpc>
            </a:pPr>
            <a:r>
              <a:rPr lang="en-US" sz="1100" b="0" dirty="0">
                <a:solidFill>
                  <a:srgbClr val="FFFFFF"/>
                </a:solidFill>
                <a:latin typeface="Inter" pitchFamily="34" charset="0"/>
                <a:ea typeface="Inter" pitchFamily="34" charset="-122"/>
                <a:cs typeface="Inter" pitchFamily="34" charset="-120"/>
              </a:rPr>
              <a:t>$70.000</a:t>
            </a:r>
            <a:endParaRPr lang="en-US" sz="1050" dirty="0"/>
          </a:p>
        </p:txBody>
      </p:sp>
      <p:sp>
        <p:nvSpPr>
          <p:cNvPr id="44" name="Shape 40"/>
          <p:cNvSpPr/>
          <p:nvPr/>
        </p:nvSpPr>
        <p:spPr>
          <a:xfrm>
            <a:off x="1744525" y="4115966"/>
            <a:ext cx="660343" cy="213497"/>
          </a:xfrm>
          <a:prstGeom prst="roundRect">
            <a:avLst>
              <a:gd name="adj" fmla="val -428296"/>
            </a:avLst>
          </a:prstGeom>
          <a:solidFill>
            <a:srgbClr val="FFFFFF">
              <a:alpha val="0"/>
            </a:srgbClr>
          </a:solidFill>
          <a:ln/>
        </p:spPr>
      </p:sp>
      <p:sp>
        <p:nvSpPr>
          <p:cNvPr id="45" name="Text 41"/>
          <p:cNvSpPr/>
          <p:nvPr/>
        </p:nvSpPr>
        <p:spPr>
          <a:xfrm>
            <a:off x="3300924" y="4165484"/>
            <a:ext cx="608893" cy="138113"/>
          </a:xfrm>
          <a:prstGeom prst="rect">
            <a:avLst/>
          </a:prstGeom>
          <a:noFill/>
          <a:ln/>
        </p:spPr>
        <p:txBody>
          <a:bodyPr wrap="square" lIns="0" tIns="0" rIns="0" bIns="0" rtlCol="0" anchor="t"/>
          <a:lstStyle/>
          <a:p>
            <a:pPr algn="r">
              <a:lnSpc>
                <a:spcPts val="1050"/>
              </a:lnSpc>
            </a:pPr>
            <a:r>
              <a:rPr lang="en-US" sz="1100" b="0" dirty="0">
                <a:solidFill>
                  <a:srgbClr val="FFFFFF"/>
                </a:solidFill>
                <a:latin typeface="Inter" pitchFamily="34" charset="0"/>
                <a:ea typeface="Inter" pitchFamily="34" charset="-122"/>
                <a:cs typeface="Inter" pitchFamily="34" charset="-120"/>
              </a:rPr>
              <a:t>$75.000</a:t>
            </a:r>
            <a:endParaRPr lang="en-US" sz="1050" dirty="0"/>
          </a:p>
        </p:txBody>
      </p:sp>
      <p:sp>
        <p:nvSpPr>
          <p:cNvPr id="46" name="Text 42"/>
          <p:cNvSpPr/>
          <p:nvPr/>
        </p:nvSpPr>
        <p:spPr>
          <a:xfrm>
            <a:off x="615739" y="288407"/>
            <a:ext cx="159507" cy="857250"/>
          </a:xfrm>
          <a:prstGeom prst="rect">
            <a:avLst/>
          </a:prstGeom>
          <a:noFill/>
          <a:ln/>
        </p:spPr>
        <p:txBody>
          <a:bodyPr wrap="square" lIns="0" tIns="0" rIns="0" bIns="0" rtlCol="0" anchor="ctr"/>
          <a:lstStyle/>
          <a:p>
            <a:pPr algn="ctr">
              <a:lnSpc>
                <a:spcPts val="1350"/>
              </a:lnSpc>
            </a:pPr>
            <a:endParaRPr lang="en-US" sz="1350" dirty="0"/>
          </a:p>
        </p:txBody>
      </p:sp>
      <p:sp>
        <p:nvSpPr>
          <p:cNvPr id="47" name="Text 43"/>
          <p:cNvSpPr/>
          <p:nvPr/>
        </p:nvSpPr>
        <p:spPr>
          <a:xfrm>
            <a:off x="2745227" y="1184140"/>
            <a:ext cx="1656048" cy="296268"/>
          </a:xfrm>
          <a:prstGeom prst="roundRect">
            <a:avLst>
              <a:gd name="adj" fmla="val 77160"/>
            </a:avLst>
          </a:prstGeom>
          <a:solidFill>
            <a:srgbClr val="0F02E6"/>
          </a:solidFill>
          <a:ln/>
        </p:spPr>
        <p:txBody>
          <a:bodyPr wrap="square" lIns="92003" tIns="34976" rIns="92003" bIns="34976" rtlCol="0" anchor="ctr"/>
          <a:lstStyle/>
          <a:p>
            <a:pPr algn="ctr"/>
            <a:r>
              <a:rPr lang="en-US" sz="1100" dirty="0">
                <a:solidFill>
                  <a:srgbClr val="FFFFFF"/>
                </a:solidFill>
                <a:latin typeface="Carlito" pitchFamily="34" charset="0"/>
                <a:ea typeface="Carlito" pitchFamily="34" charset="-122"/>
                <a:cs typeface="Carlito" pitchFamily="34" charset="-120"/>
              </a:rPr>
              <a:t>Insert Text Here</a:t>
            </a:r>
            <a:endParaRPr lang="en-US" sz="1800" dirty="0"/>
          </a:p>
        </p:txBody>
      </p:sp>
      <p:sp>
        <p:nvSpPr>
          <p:cNvPr id="48" name="Shape 44"/>
          <p:cNvSpPr/>
          <p:nvPr/>
        </p:nvSpPr>
        <p:spPr>
          <a:xfrm>
            <a:off x="5379719" y="4081644"/>
            <a:ext cx="3307082" cy="548468"/>
          </a:xfrm>
          <a:prstGeom prst="roundRect">
            <a:avLst>
              <a:gd name="adj" fmla="val -166719"/>
            </a:avLst>
          </a:prstGeom>
          <a:solidFill>
            <a:srgbClr val="FFFFFF">
              <a:alpha val="0"/>
            </a:srgbClr>
          </a:solidFill>
          <a:ln/>
        </p:spPr>
      </p:sp>
      <p:sp>
        <p:nvSpPr>
          <p:cNvPr id="49" name="Text 45"/>
          <p:cNvSpPr/>
          <p:nvPr/>
        </p:nvSpPr>
        <p:spPr>
          <a:xfrm>
            <a:off x="5448299" y="4115934"/>
            <a:ext cx="3238500" cy="408533"/>
          </a:xfrm>
          <a:prstGeom prst="rect">
            <a:avLst/>
          </a:prstGeom>
          <a:noFill/>
          <a:ln/>
        </p:spPr>
        <p:txBody>
          <a:bodyPr wrap="square" lIns="0" tIns="0" rIns="0" bIns="0" rtlCol="0" anchor="t"/>
          <a:lstStyle/>
          <a:p>
            <a:pPr algn="l">
              <a:lnSpc>
                <a:spcPts val="1072"/>
              </a:lnSpc>
            </a:pPr>
            <a:r>
              <a:rPr lang="en-US" sz="800" b="0" dirty="0">
                <a:solidFill>
                  <a:srgbClr val="FFFFFF"/>
                </a:solidFill>
                <a:latin typeface="Fira Sans" pitchFamily="34" charset="0"/>
                <a:ea typeface="Fira Sans" pitchFamily="34" charset="-122"/>
                <a:cs typeface="Fira Sans" pitchFamily="34" charset="-120"/>
              </a:rPr>
              <a:t>Lorem ipsum dolor sit amet, consectetur adipiscing elit. Proin dum risus sit amet venen atis tristique. Morbi tortor justo, p eget sequat ac, semper sit amet venen atis tristique. </a:t>
            </a:r>
            <a:endParaRPr lang="en-US" sz="825" dirty="0"/>
          </a:p>
        </p:txBody>
      </p:sp>
      <p:sp>
        <p:nvSpPr>
          <p:cNvPr id="50" name="Shape 46"/>
          <p:cNvSpPr/>
          <p:nvPr/>
        </p:nvSpPr>
        <p:spPr>
          <a:xfrm>
            <a:off x="5379720" y="3623876"/>
            <a:ext cx="3307082" cy="300083"/>
          </a:xfrm>
          <a:prstGeom prst="roundRect">
            <a:avLst>
              <a:gd name="adj" fmla="val -304716"/>
            </a:avLst>
          </a:prstGeom>
          <a:solidFill>
            <a:srgbClr val="FFFFFF">
              <a:alpha val="0"/>
            </a:srgbClr>
          </a:solidFill>
          <a:ln/>
        </p:spPr>
      </p:sp>
      <p:sp>
        <p:nvSpPr>
          <p:cNvPr id="51" name="Text 47"/>
          <p:cNvSpPr/>
          <p:nvPr/>
        </p:nvSpPr>
        <p:spPr>
          <a:xfrm>
            <a:off x="5448300" y="3672453"/>
            <a:ext cx="3238500" cy="190500"/>
          </a:xfrm>
          <a:prstGeom prst="rect">
            <a:avLst/>
          </a:prstGeom>
          <a:noFill/>
          <a:ln/>
        </p:spPr>
        <p:txBody>
          <a:bodyPr wrap="square" lIns="0" tIns="0" rIns="0" bIns="0" rtlCol="0" anchor="t"/>
          <a:lstStyle/>
          <a:p>
            <a:pPr algn="l">
              <a:lnSpc>
                <a:spcPts val="1500"/>
              </a:lnSpc>
            </a:pPr>
            <a:r>
              <a:rPr lang="en-US" sz="1500" b="0" dirty="0">
                <a:solidFill>
                  <a:srgbClr val="FFFFFF"/>
                </a:solidFill>
                <a:latin typeface="Figtree" pitchFamily="34" charset="0"/>
                <a:ea typeface="Figtree" pitchFamily="34" charset="-122"/>
                <a:cs typeface="Figtree" pitchFamily="34" charset="-120"/>
              </a:rPr>
              <a:t>Data Computing Integration</a:t>
            </a:r>
            <a:endParaRPr lang="en-US" sz="1500" dirty="0"/>
          </a:p>
        </p:txBody>
      </p:sp>
      <p:sp>
        <p:nvSpPr>
          <p:cNvPr id="52" name="Shape 48"/>
          <p:cNvSpPr/>
          <p:nvPr/>
        </p:nvSpPr>
        <p:spPr>
          <a:xfrm>
            <a:off x="5379719" y="2866804"/>
            <a:ext cx="2754775" cy="817147"/>
          </a:xfrm>
          <a:prstGeom prst="roundRect">
            <a:avLst>
              <a:gd name="adj" fmla="val -111902"/>
            </a:avLst>
          </a:prstGeom>
          <a:solidFill>
            <a:srgbClr val="FFFFFF">
              <a:alpha val="0"/>
            </a:srgbClr>
          </a:solidFill>
          <a:ln/>
        </p:spPr>
      </p:sp>
      <p:sp>
        <p:nvSpPr>
          <p:cNvPr id="53" name="Text 49"/>
          <p:cNvSpPr/>
          <p:nvPr/>
        </p:nvSpPr>
        <p:spPr>
          <a:xfrm>
            <a:off x="5448299" y="3066760"/>
            <a:ext cx="2686162" cy="617190"/>
          </a:xfrm>
          <a:prstGeom prst="rect">
            <a:avLst/>
          </a:prstGeom>
          <a:noFill/>
          <a:ln/>
        </p:spPr>
        <p:txBody>
          <a:bodyPr wrap="square" lIns="0" tIns="0" rIns="0" bIns="0" rtlCol="0" anchor="b"/>
          <a:lstStyle/>
          <a:p>
            <a:pPr algn="l">
              <a:lnSpc>
                <a:spcPts val="4860"/>
              </a:lnSpc>
            </a:pPr>
            <a:r>
              <a:rPr lang="en-US" sz="5400" b="0" dirty="0">
                <a:solidFill>
                  <a:srgbClr val="FFFFFF"/>
                </a:solidFill>
                <a:latin typeface="Figtree" pitchFamily="34" charset="0"/>
                <a:ea typeface="Figtree" pitchFamily="34" charset="-122"/>
                <a:cs typeface="Figtree" pitchFamily="34" charset="-120"/>
              </a:rPr>
              <a:t>+850M</a:t>
            </a:r>
            <a:endParaRPr lang="en-US" sz="540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FFFFF"/>
        </a:solidFill>
      </p:bgPr>
    </p:bg>
    <p:spTree>
      <p:nvGrpSpPr>
        <p:cNvPr id="1" name=""/>
        <p:cNvGrpSpPr/>
        <p:nvPr/>
      </p:nvGrpSpPr>
      <p:grpSpPr>
        <a:xfrm>
          <a:off x="0" y="0"/>
          <a:ext cx="0" cy="0"/>
          <a:chOff x="0" y="0"/>
          <a:chExt cx="0" cy="0"/>
        </a:xfrm>
      </p:grpSpPr>
      <p:pic>
        <p:nvPicPr>
          <p:cNvPr id="3" name="Image 0" descr="https://pitch-assets-ccb95893-de3f-4266-973c-20049231b248.s3.eu-west-1.amazonaws.com/77528627-0514-48c5-8805-a3dec9174ccc?pitch-bytes=719572&amp;pitch-content-type=image%2Fpng">    </p:cNvPr>
          <p:cNvPicPr>
            <a:picLocks noChangeAspect="1"/>
          </p:cNvPicPr>
          <p:nvPr/>
        </p:nvPicPr>
        <p:blipFill>
          <a:blip r:embed="rId1"/>
          <a:srcRect l="0" r="0" t="0" b="0"/>
          <a:stretch/>
        </p:blipFill>
        <p:spPr>
          <a:xfrm rot="21300000">
            <a:off x="6649327" y="-530445"/>
            <a:ext cx="3493402" cy="3493402"/>
          </a:xfrm>
          <a:prstGeom prst="rect">
            <a:avLst/>
          </a:prstGeom>
        </p:spPr>
      </p:pic>
      <p:sp>
        <p:nvSpPr>
          <p:cNvPr id="4" name="Shape 0"/>
          <p:cNvSpPr/>
          <p:nvPr/>
        </p:nvSpPr>
        <p:spPr>
          <a:xfrm rot="10800000">
            <a:off x="8040767" y="4762388"/>
            <a:ext cx="646033" cy="196208"/>
          </a:xfrm>
          <a:prstGeom prst="roundRect">
            <a:avLst>
              <a:gd name="adj" fmla="val -466036"/>
            </a:avLst>
          </a:prstGeom>
          <a:solidFill>
            <a:srgbClr val="FFFFFF">
              <a:alpha val="0"/>
            </a:srgbClr>
          </a:solidFill>
          <a:ln/>
        </p:spPr>
      </p:sp>
      <p:sp>
        <p:nvSpPr>
          <p:cNvPr id="5" name="Text 1"/>
          <p:cNvSpPr/>
          <p:nvPr/>
        </p:nvSpPr>
        <p:spPr>
          <a:xfrm rot="10800000">
            <a:off x="8109347" y="4650470"/>
            <a:ext cx="577416" cy="111919"/>
          </a:xfrm>
          <a:prstGeom prst="rect">
            <a:avLst/>
          </a:prstGeom>
          <a:noFill/>
          <a:ln/>
        </p:spPr>
        <p:txBody>
          <a:bodyPr wrap="square" lIns="0" tIns="0" rIns="0" bIns="0" rtlCol="0" anchor="t"/>
          <a:lstStyle/>
          <a:p>
            <a:pPr algn="r">
              <a:lnSpc>
                <a:spcPts val="825"/>
              </a:lnSpc>
            </a:pPr>
            <a:r>
              <a:rPr lang="en-US" sz="800" b="0" dirty="0">
                <a:solidFill>
                  <a:srgbClr val="404040"/>
                </a:solidFill>
                <a:latin typeface="Carlito" pitchFamily="34" charset="0"/>
                <a:ea typeface="Carlito" pitchFamily="34" charset="-122"/>
                <a:cs typeface="Carlito" pitchFamily="34" charset="-120"/>
              </a:rPr>
              <a:t>Page </a:t>
            </a:r>
            <a:endParaRPr lang="en-US" sz="825" dirty="0"/>
          </a:p>
        </p:txBody>
      </p:sp>
      <p:sp>
        <p:nvSpPr>
          <p:cNvPr id="6" name="Shape 2"/>
          <p:cNvSpPr/>
          <p:nvPr/>
        </p:nvSpPr>
        <p:spPr>
          <a:xfrm>
            <a:off x="7332873" y="232418"/>
            <a:ext cx="1353927" cy="196208"/>
          </a:xfrm>
          <a:prstGeom prst="roundRect">
            <a:avLst>
              <a:gd name="adj" fmla="val -466036"/>
            </a:avLst>
          </a:prstGeom>
          <a:solidFill>
            <a:srgbClr val="FFFFFF">
              <a:alpha val="0"/>
            </a:srgbClr>
          </a:solidFill>
          <a:ln/>
        </p:spPr>
      </p:sp>
      <p:sp>
        <p:nvSpPr>
          <p:cNvPr id="7" name="Shape 3"/>
          <p:cNvSpPr/>
          <p:nvPr/>
        </p:nvSpPr>
        <p:spPr>
          <a:xfrm>
            <a:off x="465881" y="585530"/>
            <a:ext cx="6671588" cy="567848"/>
          </a:xfrm>
          <a:prstGeom prst="roundRect">
            <a:avLst>
              <a:gd name="adj" fmla="val -161029"/>
            </a:avLst>
          </a:prstGeom>
          <a:solidFill>
            <a:srgbClr val="FFFFFF">
              <a:alpha val="0"/>
            </a:srgbClr>
          </a:solidFill>
          <a:ln/>
        </p:spPr>
      </p:sp>
      <p:sp>
        <p:nvSpPr>
          <p:cNvPr id="8" name="Text 4"/>
          <p:cNvSpPr/>
          <p:nvPr/>
        </p:nvSpPr>
        <p:spPr>
          <a:xfrm>
            <a:off x="534461" y="741905"/>
            <a:ext cx="6602983" cy="411473"/>
          </a:xfrm>
          <a:prstGeom prst="rect">
            <a:avLst/>
          </a:prstGeom>
          <a:noFill/>
          <a:ln/>
        </p:spPr>
        <p:txBody>
          <a:bodyPr wrap="square" lIns="0" tIns="0" rIns="0" bIns="0" rtlCol="0" anchor="b"/>
          <a:lstStyle/>
          <a:p>
            <a:pPr algn="l">
              <a:lnSpc>
                <a:spcPts val="3240"/>
              </a:lnSpc>
            </a:pPr>
            <a:r>
              <a:rPr lang="en-US" sz="3600" b="0" dirty="0">
                <a:solidFill>
                  <a:srgbClr val="121212"/>
                </a:solidFill>
                <a:latin typeface="Figtree" pitchFamily="34" charset="0"/>
                <a:ea typeface="Figtree" pitchFamily="34" charset="-122"/>
                <a:cs typeface="Figtree" pitchFamily="34" charset="-120"/>
              </a:rPr>
              <a:t>Table Optimal the </a:t>
            </a:r>
            <a:pPr algn="l">
              <a:lnSpc>
                <a:spcPts val="3240"/>
              </a:lnSpc>
            </a:pPr>
            <a:r>
              <a:rPr lang="en-US" sz="3600" b="0" dirty="0">
                <a:solidFill>
                  <a:srgbClr val="EC07F9"/>
                </a:solidFill>
                <a:latin typeface="Figtree" pitchFamily="34" charset="0"/>
                <a:ea typeface="Figtree" pitchFamily="34" charset="-122"/>
                <a:cs typeface="Figtree" pitchFamily="34" charset="-120"/>
              </a:rPr>
              <a:t>Computer</a:t>
            </a:r>
            <a:endParaRPr lang="en-US" sz="3600" dirty="0"/>
          </a:p>
        </p:txBody>
      </p:sp>
      <p:sp>
        <p:nvSpPr>
          <p:cNvPr id="9" name="Shape 5"/>
          <p:cNvSpPr/>
          <p:nvPr/>
        </p:nvSpPr>
        <p:spPr>
          <a:xfrm>
            <a:off x="465881" y="2850845"/>
            <a:ext cx="6857666" cy="0"/>
          </a:xfrm>
          <a:prstGeom prst="line">
            <a:avLst/>
          </a:prstGeom>
          <a:solidFill>
            <a:srgbClr val="BD5CFF"/>
          </a:solidFill>
          <a:ln w="12700">
            <a:solidFill>
              <a:srgbClr val="A6A6A6">
                <a:alpha val="41000"/>
              </a:srgbClr>
            </a:solidFill>
            <a:prstDash val="solid"/>
            <a:headEnd type="none"/>
            <a:tailEnd type="none"/>
          </a:ln>
        </p:spPr>
      </p:sp>
      <p:sp>
        <p:nvSpPr>
          <p:cNvPr id="10" name="Shape 6"/>
          <p:cNvSpPr/>
          <p:nvPr/>
        </p:nvSpPr>
        <p:spPr>
          <a:xfrm>
            <a:off x="465881" y="3453842"/>
            <a:ext cx="6857666" cy="0"/>
          </a:xfrm>
          <a:prstGeom prst="line">
            <a:avLst/>
          </a:prstGeom>
          <a:solidFill>
            <a:srgbClr val="BD5CFF"/>
          </a:solidFill>
          <a:ln w="12700">
            <a:solidFill>
              <a:srgbClr val="A6A6A6">
                <a:alpha val="41000"/>
              </a:srgbClr>
            </a:solidFill>
            <a:prstDash val="solid"/>
            <a:headEnd type="none"/>
            <a:tailEnd type="none"/>
          </a:ln>
        </p:spPr>
      </p:sp>
      <p:sp>
        <p:nvSpPr>
          <p:cNvPr id="11" name="Shape 7"/>
          <p:cNvSpPr/>
          <p:nvPr/>
        </p:nvSpPr>
        <p:spPr>
          <a:xfrm>
            <a:off x="465881" y="4056839"/>
            <a:ext cx="6857666" cy="0"/>
          </a:xfrm>
          <a:prstGeom prst="line">
            <a:avLst/>
          </a:prstGeom>
          <a:solidFill>
            <a:srgbClr val="BD5CFF"/>
          </a:solidFill>
          <a:ln w="12700">
            <a:solidFill>
              <a:srgbClr val="A6A6A6">
                <a:alpha val="41000"/>
              </a:srgbClr>
            </a:solidFill>
            <a:prstDash val="solid"/>
            <a:headEnd type="none"/>
            <a:tailEnd type="none"/>
          </a:ln>
        </p:spPr>
      </p:sp>
      <p:sp>
        <p:nvSpPr>
          <p:cNvPr id="12" name="Shape 8"/>
          <p:cNvSpPr/>
          <p:nvPr/>
        </p:nvSpPr>
        <p:spPr>
          <a:xfrm>
            <a:off x="5080718" y="2412128"/>
            <a:ext cx="1214864" cy="253916"/>
          </a:xfrm>
          <a:prstGeom prst="roundRect">
            <a:avLst>
              <a:gd name="adj" fmla="val -360119"/>
            </a:avLst>
          </a:prstGeom>
          <a:solidFill>
            <a:srgbClr val="FFFFFF">
              <a:alpha val="0"/>
            </a:srgbClr>
          </a:solidFill>
          <a:ln/>
        </p:spPr>
      </p:sp>
      <p:sp>
        <p:nvSpPr>
          <p:cNvPr id="13" name="Text 9"/>
          <p:cNvSpPr/>
          <p:nvPr/>
        </p:nvSpPr>
        <p:spPr>
          <a:xfrm>
            <a:off x="5149298" y="2446418"/>
            <a:ext cx="1146274" cy="152400"/>
          </a:xfrm>
          <a:prstGeom prst="rect">
            <a:avLst/>
          </a:prstGeom>
          <a:noFill/>
          <a:ln/>
        </p:spPr>
        <p:txBody>
          <a:bodyPr wrap="square" lIns="0" tIns="0" rIns="0" bIns="0" rtlCol="0" anchor="t"/>
          <a:lstStyle/>
          <a:p>
            <a:pPr algn="l">
              <a:lnSpc>
                <a:spcPts val="1200"/>
              </a:lnSpc>
            </a:pPr>
            <a:r>
              <a:rPr lang="en-US" sz="1200" b="1" dirty="0">
                <a:solidFill>
                  <a:srgbClr val="EC07F9"/>
                </a:solidFill>
                <a:latin typeface="Fira Sans" pitchFamily="34" charset="0"/>
                <a:ea typeface="Fira Sans" pitchFamily="34" charset="-122"/>
                <a:cs typeface="Fira Sans" pitchFamily="34" charset="-120"/>
              </a:rPr>
              <a:t>$122,210.00</a:t>
            </a:r>
            <a:endParaRPr lang="en-US" sz="1200" dirty="0"/>
          </a:p>
        </p:txBody>
      </p:sp>
      <p:sp>
        <p:nvSpPr>
          <p:cNvPr id="14" name="Shape 10"/>
          <p:cNvSpPr/>
          <p:nvPr/>
        </p:nvSpPr>
        <p:spPr>
          <a:xfrm>
            <a:off x="5080718" y="3004062"/>
            <a:ext cx="1227322" cy="253916"/>
          </a:xfrm>
          <a:prstGeom prst="roundRect">
            <a:avLst>
              <a:gd name="adj" fmla="val -360119"/>
            </a:avLst>
          </a:prstGeom>
          <a:solidFill>
            <a:srgbClr val="FFFFFF">
              <a:alpha val="0"/>
            </a:srgbClr>
          </a:solidFill>
          <a:ln/>
        </p:spPr>
      </p:sp>
      <p:sp>
        <p:nvSpPr>
          <p:cNvPr id="15" name="Text 11"/>
          <p:cNvSpPr/>
          <p:nvPr/>
        </p:nvSpPr>
        <p:spPr>
          <a:xfrm>
            <a:off x="5149298" y="3038352"/>
            <a:ext cx="1158739" cy="152400"/>
          </a:xfrm>
          <a:prstGeom prst="rect">
            <a:avLst/>
          </a:prstGeom>
          <a:noFill/>
          <a:ln/>
        </p:spPr>
        <p:txBody>
          <a:bodyPr wrap="square" lIns="0" tIns="0" rIns="0" bIns="0" rtlCol="0" anchor="t"/>
          <a:lstStyle/>
          <a:p>
            <a:pPr algn="l">
              <a:lnSpc>
                <a:spcPts val="1200"/>
              </a:lnSpc>
            </a:pPr>
            <a:r>
              <a:rPr lang="en-US" sz="1200" b="1" dirty="0">
                <a:solidFill>
                  <a:srgbClr val="EC07F9"/>
                </a:solidFill>
                <a:latin typeface="Fira Sans" pitchFamily="34" charset="0"/>
                <a:ea typeface="Fira Sans" pitchFamily="34" charset="-122"/>
                <a:cs typeface="Fira Sans" pitchFamily="34" charset="-120"/>
              </a:rPr>
              <a:t>$299,100.00</a:t>
            </a:r>
            <a:endParaRPr lang="en-US" sz="1200" dirty="0"/>
          </a:p>
        </p:txBody>
      </p:sp>
      <p:sp>
        <p:nvSpPr>
          <p:cNvPr id="16" name="Shape 12"/>
          <p:cNvSpPr/>
          <p:nvPr/>
        </p:nvSpPr>
        <p:spPr>
          <a:xfrm>
            <a:off x="5080718" y="3617659"/>
            <a:ext cx="984411" cy="253916"/>
          </a:xfrm>
          <a:prstGeom prst="roundRect">
            <a:avLst>
              <a:gd name="adj" fmla="val -360119"/>
            </a:avLst>
          </a:prstGeom>
          <a:solidFill>
            <a:srgbClr val="FFFFFF">
              <a:alpha val="0"/>
            </a:srgbClr>
          </a:solidFill>
          <a:ln/>
        </p:spPr>
      </p:sp>
      <p:sp>
        <p:nvSpPr>
          <p:cNvPr id="17" name="Text 13"/>
          <p:cNvSpPr/>
          <p:nvPr/>
        </p:nvSpPr>
        <p:spPr>
          <a:xfrm>
            <a:off x="5149298" y="3651949"/>
            <a:ext cx="915814" cy="152400"/>
          </a:xfrm>
          <a:prstGeom prst="rect">
            <a:avLst/>
          </a:prstGeom>
          <a:noFill/>
          <a:ln/>
        </p:spPr>
        <p:txBody>
          <a:bodyPr wrap="square" lIns="0" tIns="0" rIns="0" bIns="0" rtlCol="0" anchor="t"/>
          <a:lstStyle/>
          <a:p>
            <a:pPr algn="l">
              <a:lnSpc>
                <a:spcPts val="1200"/>
              </a:lnSpc>
            </a:pPr>
            <a:r>
              <a:rPr lang="en-US" sz="1200" b="1" dirty="0">
                <a:solidFill>
                  <a:srgbClr val="EC07F9"/>
                </a:solidFill>
                <a:latin typeface="Fira Sans" pitchFamily="34" charset="0"/>
                <a:ea typeface="Fira Sans" pitchFamily="34" charset="-122"/>
                <a:cs typeface="Fira Sans" pitchFamily="34" charset="-120"/>
              </a:rPr>
              <a:t>$21,31.00</a:t>
            </a:r>
            <a:endParaRPr lang="en-US" sz="1200" dirty="0"/>
          </a:p>
        </p:txBody>
      </p:sp>
      <p:sp>
        <p:nvSpPr>
          <p:cNvPr id="18" name="Shape 14"/>
          <p:cNvSpPr/>
          <p:nvPr/>
        </p:nvSpPr>
        <p:spPr>
          <a:xfrm>
            <a:off x="5080718" y="4218448"/>
            <a:ext cx="1203964" cy="253916"/>
          </a:xfrm>
          <a:prstGeom prst="roundRect">
            <a:avLst>
              <a:gd name="adj" fmla="val -360119"/>
            </a:avLst>
          </a:prstGeom>
          <a:solidFill>
            <a:srgbClr val="FFFFFF">
              <a:alpha val="0"/>
            </a:srgbClr>
          </a:solidFill>
          <a:ln/>
        </p:spPr>
      </p:sp>
      <p:sp>
        <p:nvSpPr>
          <p:cNvPr id="19" name="Text 15"/>
          <p:cNvSpPr/>
          <p:nvPr/>
        </p:nvSpPr>
        <p:spPr>
          <a:xfrm>
            <a:off x="5149298" y="4252738"/>
            <a:ext cx="1135373" cy="152400"/>
          </a:xfrm>
          <a:prstGeom prst="rect">
            <a:avLst/>
          </a:prstGeom>
          <a:noFill/>
          <a:ln/>
        </p:spPr>
        <p:txBody>
          <a:bodyPr wrap="square" lIns="0" tIns="0" rIns="0" bIns="0" rtlCol="0" anchor="t"/>
          <a:lstStyle/>
          <a:p>
            <a:pPr algn="l">
              <a:lnSpc>
                <a:spcPts val="1200"/>
              </a:lnSpc>
            </a:pPr>
            <a:r>
              <a:rPr lang="en-US" sz="1200" b="1" dirty="0">
                <a:solidFill>
                  <a:srgbClr val="EC07F9"/>
                </a:solidFill>
                <a:latin typeface="Fira Sans" pitchFamily="34" charset="0"/>
                <a:ea typeface="Fira Sans" pitchFamily="34" charset="-122"/>
                <a:cs typeface="Fira Sans" pitchFamily="34" charset="-120"/>
              </a:rPr>
              <a:t>$241,421.00</a:t>
            </a:r>
            <a:endParaRPr lang="en-US" sz="1200" dirty="0"/>
          </a:p>
        </p:txBody>
      </p:sp>
      <p:sp>
        <p:nvSpPr>
          <p:cNvPr id="20" name="Shape 16"/>
          <p:cNvSpPr/>
          <p:nvPr/>
        </p:nvSpPr>
        <p:spPr>
          <a:xfrm>
            <a:off x="2793239" y="2334172"/>
            <a:ext cx="1716305" cy="401618"/>
          </a:xfrm>
          <a:prstGeom prst="roundRect">
            <a:avLst>
              <a:gd name="adj" fmla="val -227679"/>
            </a:avLst>
          </a:prstGeom>
          <a:solidFill>
            <a:srgbClr val="FFFFFF">
              <a:alpha val="0"/>
            </a:srgbClr>
          </a:solidFill>
          <a:ln/>
        </p:spPr>
      </p:sp>
      <p:sp>
        <p:nvSpPr>
          <p:cNvPr id="21" name="Text 17"/>
          <p:cNvSpPr/>
          <p:nvPr/>
        </p:nvSpPr>
        <p:spPr>
          <a:xfrm>
            <a:off x="2861807" y="2368447"/>
            <a:ext cx="1647713" cy="274290"/>
          </a:xfrm>
          <a:prstGeom prst="rect">
            <a:avLst/>
          </a:prstGeom>
          <a:noFill/>
          <a:ln/>
        </p:spPr>
        <p:txBody>
          <a:bodyPr wrap="square" lIns="0" tIns="0" rIns="0" bIns="0" rtlCol="0" anchor="t"/>
          <a:lstStyle/>
          <a:p>
            <a:pPr algn="l">
              <a:lnSpc>
                <a:spcPts val="1080"/>
              </a:lnSpc>
            </a:pPr>
            <a:r>
              <a:rPr lang="en-US" sz="900" b="0" dirty="0">
                <a:solidFill>
                  <a:srgbClr val="404040"/>
                </a:solidFill>
                <a:latin typeface="Fira Sans" pitchFamily="34" charset="0"/>
                <a:ea typeface="Fira Sans" pitchFamily="34" charset="-122"/>
                <a:cs typeface="Fira Sans" pitchFamily="34" charset="-120"/>
              </a:rPr>
              <a:t>Amidst the rolling hills of a lush countryside</a:t>
            </a:r>
            <a:endParaRPr lang="en-US" sz="900" dirty="0"/>
          </a:p>
        </p:txBody>
      </p:sp>
      <p:sp>
        <p:nvSpPr>
          <p:cNvPr id="22" name="Shape 18"/>
          <p:cNvSpPr/>
          <p:nvPr/>
        </p:nvSpPr>
        <p:spPr>
          <a:xfrm>
            <a:off x="2793239" y="2932826"/>
            <a:ext cx="1716305" cy="401618"/>
          </a:xfrm>
          <a:prstGeom prst="roundRect">
            <a:avLst>
              <a:gd name="adj" fmla="val -227679"/>
            </a:avLst>
          </a:prstGeom>
          <a:solidFill>
            <a:srgbClr val="FFFFFF">
              <a:alpha val="0"/>
            </a:srgbClr>
          </a:solidFill>
          <a:ln/>
        </p:spPr>
      </p:sp>
      <p:sp>
        <p:nvSpPr>
          <p:cNvPr id="23" name="Text 19"/>
          <p:cNvSpPr/>
          <p:nvPr/>
        </p:nvSpPr>
        <p:spPr>
          <a:xfrm>
            <a:off x="2861807" y="2967101"/>
            <a:ext cx="1647713" cy="274290"/>
          </a:xfrm>
          <a:prstGeom prst="rect">
            <a:avLst/>
          </a:prstGeom>
          <a:noFill/>
          <a:ln/>
        </p:spPr>
        <p:txBody>
          <a:bodyPr wrap="square" lIns="0" tIns="0" rIns="0" bIns="0" rtlCol="0" anchor="t"/>
          <a:lstStyle/>
          <a:p>
            <a:pPr algn="l">
              <a:lnSpc>
                <a:spcPts val="1080"/>
              </a:lnSpc>
            </a:pPr>
            <a:r>
              <a:rPr lang="en-US" sz="900" b="0" dirty="0">
                <a:solidFill>
                  <a:srgbClr val="404040"/>
                </a:solidFill>
                <a:latin typeface="Fira Sans" pitchFamily="34" charset="0"/>
                <a:ea typeface="Fira Sans" pitchFamily="34" charset="-122"/>
                <a:cs typeface="Fira Sans" pitchFamily="34" charset="-120"/>
              </a:rPr>
              <a:t>Amidst the rolling hills of a lush countryside</a:t>
            </a:r>
            <a:endParaRPr lang="en-US" sz="900" dirty="0"/>
          </a:p>
        </p:txBody>
      </p:sp>
      <p:sp>
        <p:nvSpPr>
          <p:cNvPr id="24" name="Shape 20"/>
          <p:cNvSpPr/>
          <p:nvPr/>
        </p:nvSpPr>
        <p:spPr>
          <a:xfrm>
            <a:off x="2793239" y="3535823"/>
            <a:ext cx="1716305" cy="401618"/>
          </a:xfrm>
          <a:prstGeom prst="roundRect">
            <a:avLst>
              <a:gd name="adj" fmla="val -227679"/>
            </a:avLst>
          </a:prstGeom>
          <a:solidFill>
            <a:srgbClr val="FFFFFF">
              <a:alpha val="0"/>
            </a:srgbClr>
          </a:solidFill>
          <a:ln/>
        </p:spPr>
      </p:sp>
      <p:sp>
        <p:nvSpPr>
          <p:cNvPr id="25" name="Text 21"/>
          <p:cNvSpPr/>
          <p:nvPr/>
        </p:nvSpPr>
        <p:spPr>
          <a:xfrm>
            <a:off x="2861807" y="3570098"/>
            <a:ext cx="1647713" cy="274290"/>
          </a:xfrm>
          <a:prstGeom prst="rect">
            <a:avLst/>
          </a:prstGeom>
          <a:noFill/>
          <a:ln/>
        </p:spPr>
        <p:txBody>
          <a:bodyPr wrap="square" lIns="0" tIns="0" rIns="0" bIns="0" rtlCol="0" anchor="t"/>
          <a:lstStyle/>
          <a:p>
            <a:pPr algn="l">
              <a:lnSpc>
                <a:spcPts val="1080"/>
              </a:lnSpc>
            </a:pPr>
            <a:r>
              <a:rPr lang="en-US" sz="900" b="0" dirty="0">
                <a:solidFill>
                  <a:srgbClr val="404040"/>
                </a:solidFill>
                <a:latin typeface="Fira Sans" pitchFamily="34" charset="0"/>
                <a:ea typeface="Fira Sans" pitchFamily="34" charset="-122"/>
                <a:cs typeface="Fira Sans" pitchFamily="34" charset="-120"/>
              </a:rPr>
              <a:t>Amidst the rolling hills of a lush countryside</a:t>
            </a:r>
            <a:endParaRPr lang="en-US" sz="900" dirty="0"/>
          </a:p>
        </p:txBody>
      </p:sp>
      <p:sp>
        <p:nvSpPr>
          <p:cNvPr id="26" name="Shape 22"/>
          <p:cNvSpPr/>
          <p:nvPr/>
        </p:nvSpPr>
        <p:spPr>
          <a:xfrm>
            <a:off x="2793239" y="4174781"/>
            <a:ext cx="1716305" cy="401618"/>
          </a:xfrm>
          <a:prstGeom prst="roundRect">
            <a:avLst>
              <a:gd name="adj" fmla="val -227679"/>
            </a:avLst>
          </a:prstGeom>
          <a:solidFill>
            <a:srgbClr val="FFFFFF">
              <a:alpha val="0"/>
            </a:srgbClr>
          </a:solidFill>
          <a:ln/>
        </p:spPr>
      </p:sp>
      <p:sp>
        <p:nvSpPr>
          <p:cNvPr id="27" name="Text 23"/>
          <p:cNvSpPr/>
          <p:nvPr/>
        </p:nvSpPr>
        <p:spPr>
          <a:xfrm>
            <a:off x="2861807" y="4209056"/>
            <a:ext cx="1647713" cy="274290"/>
          </a:xfrm>
          <a:prstGeom prst="rect">
            <a:avLst/>
          </a:prstGeom>
          <a:noFill/>
          <a:ln/>
        </p:spPr>
        <p:txBody>
          <a:bodyPr wrap="square" lIns="0" tIns="0" rIns="0" bIns="0" rtlCol="0" anchor="t"/>
          <a:lstStyle/>
          <a:p>
            <a:pPr algn="l">
              <a:lnSpc>
                <a:spcPts val="1080"/>
              </a:lnSpc>
            </a:pPr>
            <a:r>
              <a:rPr lang="en-US" sz="900" b="0" dirty="0">
                <a:solidFill>
                  <a:srgbClr val="404040"/>
                </a:solidFill>
                <a:latin typeface="Fira Sans" pitchFamily="34" charset="0"/>
                <a:ea typeface="Fira Sans" pitchFamily="34" charset="-122"/>
                <a:cs typeface="Fira Sans" pitchFamily="34" charset="-120"/>
              </a:rPr>
              <a:t>Amidst the rolling hills of a lush countryside</a:t>
            </a:r>
            <a:endParaRPr lang="en-US" sz="900" dirty="0"/>
          </a:p>
        </p:txBody>
      </p:sp>
      <p:pic>
        <p:nvPicPr>
          <p:cNvPr id="28" name="Image 1" descr="preencoded.png">    </p:cNvPr>
          <p:cNvPicPr>
            <a:picLocks noChangeAspect="1"/>
          </p:cNvPicPr>
          <p:nvPr/>
        </p:nvPicPr>
        <p:blipFill>
          <a:blip r:embed="rId2">
            <a:extLst>
              <a:ext uri="{96DAC541-7B7A-43D3-8B79-37D633B846F1}">
                <asvg:svgBlip xmlns:asvg="http://schemas.microsoft.com/office/drawing/2016/SVG/main" r:embed="rId3"/>
              </a:ext>
            </a:extLst>
          </a:blip>
          <a:srcRect l="0" r="0" t="0" b="0"/>
          <a:stretch/>
        </p:blipFill>
        <p:spPr>
          <a:xfrm flipH="1">
            <a:off x="6821885" y="2171702"/>
            <a:ext cx="1493438" cy="2488132"/>
          </a:xfrm>
          <a:prstGeom prst="rect">
            <a:avLst/>
          </a:prstGeom>
        </p:spPr>
      </p:pic>
      <p:sp>
        <p:nvSpPr>
          <p:cNvPr id="29" name="Text 24"/>
          <p:cNvSpPr/>
          <p:nvPr/>
        </p:nvSpPr>
        <p:spPr>
          <a:xfrm>
            <a:off x="7600513" y="2747113"/>
            <a:ext cx="4762" cy="1371600"/>
          </a:xfrm>
          <a:prstGeom prst="rect">
            <a:avLst/>
          </a:prstGeom>
          <a:noFill/>
          <a:ln/>
        </p:spPr>
        <p:txBody>
          <a:bodyPr wrap="square" lIns="0" tIns="0" rIns="0" bIns="0" rtlCol="0" anchor="ctr"/>
          <a:lstStyle/>
          <a:p>
            <a:pPr algn="ctr">
              <a:lnSpc>
                <a:spcPts val="1350"/>
              </a:lnSpc>
            </a:pPr>
            <a:endParaRPr lang="en-US" sz="1350" dirty="0"/>
          </a:p>
        </p:txBody>
      </p:sp>
      <p:sp>
        <p:nvSpPr>
          <p:cNvPr id="30" name="Shape 25"/>
          <p:cNvSpPr/>
          <p:nvPr/>
        </p:nvSpPr>
        <p:spPr>
          <a:xfrm>
            <a:off x="7048504" y="2412128"/>
            <a:ext cx="1025761" cy="253916"/>
          </a:xfrm>
          <a:prstGeom prst="roundRect">
            <a:avLst>
              <a:gd name="adj" fmla="val -360119"/>
            </a:avLst>
          </a:prstGeom>
          <a:solidFill>
            <a:srgbClr val="FFFFFF">
              <a:alpha val="0"/>
            </a:srgbClr>
          </a:solidFill>
          <a:ln/>
        </p:spPr>
      </p:sp>
      <p:sp>
        <p:nvSpPr>
          <p:cNvPr id="31" name="Text 26"/>
          <p:cNvSpPr/>
          <p:nvPr/>
        </p:nvSpPr>
        <p:spPr>
          <a:xfrm>
            <a:off x="7117099" y="2446418"/>
            <a:ext cx="957151" cy="152400"/>
          </a:xfrm>
          <a:prstGeom prst="rect">
            <a:avLst/>
          </a:prstGeom>
          <a:noFill/>
          <a:ln/>
        </p:spPr>
        <p:txBody>
          <a:bodyPr wrap="square" lIns="0" tIns="0" rIns="0" bIns="0" rtlCol="0" anchor="t"/>
          <a:lstStyle/>
          <a:p>
            <a:pPr algn="ctr">
              <a:lnSpc>
                <a:spcPts val="1200"/>
              </a:lnSpc>
            </a:pPr>
            <a:r>
              <a:rPr lang="en-US" sz="1200" b="1" dirty="0">
                <a:solidFill>
                  <a:srgbClr val="FFFFFF"/>
                </a:solidFill>
                <a:latin typeface="Fira Sans" pitchFamily="34" charset="0"/>
                <a:ea typeface="Fira Sans" pitchFamily="34" charset="-122"/>
                <a:cs typeface="Fira Sans" pitchFamily="34" charset="-120"/>
              </a:rPr>
              <a:t>$122,210.00</a:t>
            </a:r>
            <a:endParaRPr lang="en-US" sz="1200" dirty="0"/>
          </a:p>
        </p:txBody>
      </p:sp>
      <p:sp>
        <p:nvSpPr>
          <p:cNvPr id="32" name="Shape 27"/>
          <p:cNvSpPr/>
          <p:nvPr/>
        </p:nvSpPr>
        <p:spPr>
          <a:xfrm>
            <a:off x="7048504" y="3004062"/>
            <a:ext cx="1025761" cy="253916"/>
          </a:xfrm>
          <a:prstGeom prst="roundRect">
            <a:avLst>
              <a:gd name="adj" fmla="val -360119"/>
            </a:avLst>
          </a:prstGeom>
          <a:solidFill>
            <a:srgbClr val="FFFFFF">
              <a:alpha val="0"/>
            </a:srgbClr>
          </a:solidFill>
          <a:ln/>
        </p:spPr>
      </p:sp>
      <p:sp>
        <p:nvSpPr>
          <p:cNvPr id="33" name="Text 28"/>
          <p:cNvSpPr/>
          <p:nvPr/>
        </p:nvSpPr>
        <p:spPr>
          <a:xfrm>
            <a:off x="7117099" y="3038352"/>
            <a:ext cx="957151" cy="152400"/>
          </a:xfrm>
          <a:prstGeom prst="rect">
            <a:avLst/>
          </a:prstGeom>
          <a:noFill/>
          <a:ln/>
        </p:spPr>
        <p:txBody>
          <a:bodyPr wrap="square" lIns="0" tIns="0" rIns="0" bIns="0" rtlCol="0" anchor="t"/>
          <a:lstStyle/>
          <a:p>
            <a:pPr algn="ctr">
              <a:lnSpc>
                <a:spcPts val="1200"/>
              </a:lnSpc>
            </a:pPr>
            <a:r>
              <a:rPr lang="en-US" sz="1200" b="1" dirty="0">
                <a:solidFill>
                  <a:srgbClr val="FFFFFF"/>
                </a:solidFill>
                <a:latin typeface="Fira Sans" pitchFamily="34" charset="0"/>
                <a:ea typeface="Fira Sans" pitchFamily="34" charset="-122"/>
                <a:cs typeface="Fira Sans" pitchFamily="34" charset="-120"/>
              </a:rPr>
              <a:t>$299,100.00</a:t>
            </a:r>
            <a:endParaRPr lang="en-US" sz="1200" dirty="0"/>
          </a:p>
        </p:txBody>
      </p:sp>
      <p:sp>
        <p:nvSpPr>
          <p:cNvPr id="34" name="Shape 29"/>
          <p:cNvSpPr/>
          <p:nvPr/>
        </p:nvSpPr>
        <p:spPr>
          <a:xfrm>
            <a:off x="7137470" y="3617659"/>
            <a:ext cx="847829" cy="253916"/>
          </a:xfrm>
          <a:prstGeom prst="roundRect">
            <a:avLst>
              <a:gd name="adj" fmla="val -360119"/>
            </a:avLst>
          </a:prstGeom>
          <a:solidFill>
            <a:srgbClr val="FFFFFF">
              <a:alpha val="0"/>
            </a:srgbClr>
          </a:solidFill>
          <a:ln/>
        </p:spPr>
      </p:sp>
      <p:sp>
        <p:nvSpPr>
          <p:cNvPr id="35" name="Text 30"/>
          <p:cNvSpPr/>
          <p:nvPr/>
        </p:nvSpPr>
        <p:spPr>
          <a:xfrm>
            <a:off x="7206061" y="3651949"/>
            <a:ext cx="779227" cy="152400"/>
          </a:xfrm>
          <a:prstGeom prst="rect">
            <a:avLst/>
          </a:prstGeom>
          <a:noFill/>
          <a:ln/>
        </p:spPr>
        <p:txBody>
          <a:bodyPr wrap="square" lIns="0" tIns="0" rIns="0" bIns="0" rtlCol="0" anchor="t"/>
          <a:lstStyle/>
          <a:p>
            <a:pPr algn="ctr">
              <a:lnSpc>
                <a:spcPts val="1200"/>
              </a:lnSpc>
            </a:pPr>
            <a:r>
              <a:rPr lang="en-US" sz="1200" b="1" dirty="0">
                <a:solidFill>
                  <a:srgbClr val="FFFFFF"/>
                </a:solidFill>
                <a:latin typeface="Fira Sans" pitchFamily="34" charset="0"/>
                <a:ea typeface="Fira Sans" pitchFamily="34" charset="-122"/>
                <a:cs typeface="Fira Sans" pitchFamily="34" charset="-120"/>
              </a:rPr>
              <a:t>$21,31.00</a:t>
            </a:r>
            <a:endParaRPr lang="en-US" sz="1200" dirty="0"/>
          </a:p>
        </p:txBody>
      </p:sp>
      <p:sp>
        <p:nvSpPr>
          <p:cNvPr id="36" name="Shape 31"/>
          <p:cNvSpPr/>
          <p:nvPr/>
        </p:nvSpPr>
        <p:spPr>
          <a:xfrm>
            <a:off x="7048503" y="4218448"/>
            <a:ext cx="1025761" cy="253916"/>
          </a:xfrm>
          <a:prstGeom prst="roundRect">
            <a:avLst>
              <a:gd name="adj" fmla="val -360119"/>
            </a:avLst>
          </a:prstGeom>
          <a:solidFill>
            <a:srgbClr val="FFFFFF">
              <a:alpha val="0"/>
            </a:srgbClr>
          </a:solidFill>
          <a:ln/>
        </p:spPr>
      </p:sp>
      <p:sp>
        <p:nvSpPr>
          <p:cNvPr id="37" name="Text 32"/>
          <p:cNvSpPr/>
          <p:nvPr/>
        </p:nvSpPr>
        <p:spPr>
          <a:xfrm>
            <a:off x="7117098" y="4252738"/>
            <a:ext cx="957151" cy="152400"/>
          </a:xfrm>
          <a:prstGeom prst="rect">
            <a:avLst/>
          </a:prstGeom>
          <a:noFill/>
          <a:ln/>
        </p:spPr>
        <p:txBody>
          <a:bodyPr wrap="square" lIns="0" tIns="0" rIns="0" bIns="0" rtlCol="0" anchor="t"/>
          <a:lstStyle/>
          <a:p>
            <a:pPr algn="ctr">
              <a:lnSpc>
                <a:spcPts val="1200"/>
              </a:lnSpc>
            </a:pPr>
            <a:r>
              <a:rPr lang="en-US" sz="1200" b="1" dirty="0">
                <a:solidFill>
                  <a:srgbClr val="FFFFFF"/>
                </a:solidFill>
                <a:latin typeface="Fira Sans" pitchFamily="34" charset="0"/>
                <a:ea typeface="Fira Sans" pitchFamily="34" charset="-122"/>
                <a:cs typeface="Fira Sans" pitchFamily="34" charset="-120"/>
              </a:rPr>
              <a:t>$241,421.00</a:t>
            </a:r>
            <a:endParaRPr lang="en-US" sz="1200" dirty="0"/>
          </a:p>
        </p:txBody>
      </p:sp>
      <p:sp>
        <p:nvSpPr>
          <p:cNvPr id="38" name="Text 33"/>
          <p:cNvSpPr/>
          <p:nvPr/>
        </p:nvSpPr>
        <p:spPr>
          <a:xfrm>
            <a:off x="465881" y="2406485"/>
            <a:ext cx="1677293" cy="294855"/>
          </a:xfrm>
          <a:prstGeom prst="roundRect">
            <a:avLst>
              <a:gd name="adj" fmla="val -310119"/>
            </a:avLst>
          </a:prstGeom>
          <a:solidFill>
            <a:srgbClr val="0F02E6"/>
          </a:solidFill>
          <a:ln/>
        </p:spPr>
        <p:txBody>
          <a:bodyPr wrap="square" lIns="93183" tIns="34809" rIns="93183" bIns="34809" rtlCol="0" anchor="ctr"/>
          <a:lstStyle/>
          <a:p>
            <a:pPr algn="ctr"/>
            <a:r>
              <a:rPr lang="en-US" sz="1300" dirty="0">
                <a:solidFill>
                  <a:srgbClr val="FFFFFF"/>
                </a:solidFill>
                <a:latin typeface="Figtree" pitchFamily="34" charset="0"/>
                <a:ea typeface="Figtree" pitchFamily="34" charset="-122"/>
                <a:cs typeface="Figtree" pitchFamily="34" charset="-120"/>
              </a:rPr>
              <a:t>Pre-production</a:t>
            </a:r>
            <a:endParaRPr lang="en-US" sz="1800" dirty="0"/>
          </a:p>
        </p:txBody>
      </p:sp>
      <p:sp>
        <p:nvSpPr>
          <p:cNvPr id="39" name="Text 34"/>
          <p:cNvSpPr/>
          <p:nvPr/>
        </p:nvSpPr>
        <p:spPr>
          <a:xfrm>
            <a:off x="465881" y="3019420"/>
            <a:ext cx="1677293" cy="294855"/>
          </a:xfrm>
          <a:prstGeom prst="roundRect">
            <a:avLst>
              <a:gd name="adj" fmla="val -310119"/>
            </a:avLst>
          </a:prstGeom>
          <a:solidFill>
            <a:srgbClr val="0F02E6"/>
          </a:solidFill>
          <a:ln/>
        </p:spPr>
        <p:txBody>
          <a:bodyPr wrap="square" lIns="93183" tIns="34809" rIns="93183" bIns="34809" rtlCol="0" anchor="ctr"/>
          <a:lstStyle/>
          <a:p>
            <a:pPr algn="ctr"/>
            <a:r>
              <a:rPr lang="en-US" sz="1300" dirty="0">
                <a:solidFill>
                  <a:srgbClr val="FFFFFF"/>
                </a:solidFill>
                <a:latin typeface="Figtree" pitchFamily="34" charset="0"/>
                <a:ea typeface="Figtree" pitchFamily="34" charset="-122"/>
                <a:cs typeface="Figtree" pitchFamily="34" charset="-120"/>
              </a:rPr>
              <a:t>Production</a:t>
            </a:r>
            <a:endParaRPr lang="en-US" sz="1800" dirty="0"/>
          </a:p>
        </p:txBody>
      </p:sp>
      <p:sp>
        <p:nvSpPr>
          <p:cNvPr id="40" name="Text 35"/>
          <p:cNvSpPr/>
          <p:nvPr/>
        </p:nvSpPr>
        <p:spPr>
          <a:xfrm>
            <a:off x="465881" y="3622416"/>
            <a:ext cx="1677293" cy="294855"/>
          </a:xfrm>
          <a:prstGeom prst="roundRect">
            <a:avLst>
              <a:gd name="adj" fmla="val -310119"/>
            </a:avLst>
          </a:prstGeom>
          <a:solidFill>
            <a:srgbClr val="0F02E6"/>
          </a:solidFill>
          <a:ln/>
        </p:spPr>
        <p:txBody>
          <a:bodyPr wrap="square" lIns="93183" tIns="34809" rIns="93183" bIns="34809" rtlCol="0" anchor="ctr"/>
          <a:lstStyle/>
          <a:p>
            <a:pPr algn="ctr"/>
            <a:r>
              <a:rPr lang="en-US" sz="1300" dirty="0">
                <a:solidFill>
                  <a:srgbClr val="FFFFFF"/>
                </a:solidFill>
                <a:latin typeface="Figtree" pitchFamily="34" charset="0"/>
                <a:ea typeface="Figtree" pitchFamily="34" charset="-122"/>
                <a:cs typeface="Figtree" pitchFamily="34" charset="-120"/>
              </a:rPr>
              <a:t>Post-production</a:t>
            </a:r>
            <a:endParaRPr lang="en-US" sz="1800" dirty="0"/>
          </a:p>
        </p:txBody>
      </p:sp>
      <p:sp>
        <p:nvSpPr>
          <p:cNvPr id="41" name="Text 36"/>
          <p:cNvSpPr/>
          <p:nvPr/>
        </p:nvSpPr>
        <p:spPr>
          <a:xfrm>
            <a:off x="465881" y="4237829"/>
            <a:ext cx="1677293" cy="294855"/>
          </a:xfrm>
          <a:prstGeom prst="roundRect">
            <a:avLst>
              <a:gd name="adj" fmla="val -310119"/>
            </a:avLst>
          </a:prstGeom>
          <a:solidFill>
            <a:srgbClr val="0F02E6"/>
          </a:solidFill>
          <a:ln/>
        </p:spPr>
        <p:txBody>
          <a:bodyPr wrap="square" lIns="93183" tIns="34809" rIns="93183" bIns="34809" rtlCol="0" anchor="ctr"/>
          <a:lstStyle/>
          <a:p>
            <a:pPr algn="ctr"/>
            <a:r>
              <a:rPr lang="en-US" sz="1300" dirty="0">
                <a:solidFill>
                  <a:srgbClr val="FFFFFF"/>
                </a:solidFill>
                <a:latin typeface="Figtree" pitchFamily="34" charset="0"/>
                <a:ea typeface="Figtree" pitchFamily="34" charset="-122"/>
                <a:cs typeface="Figtree" pitchFamily="34" charset="-120"/>
              </a:rPr>
              <a:t>Evaluating</a:t>
            </a:r>
            <a:endParaRPr lang="en-US" sz="1800" dirty="0"/>
          </a:p>
        </p:txBody>
      </p:sp>
      <p:sp>
        <p:nvSpPr>
          <p:cNvPr id="42" name="Shape 37"/>
          <p:cNvSpPr/>
          <p:nvPr/>
        </p:nvSpPr>
        <p:spPr>
          <a:xfrm>
            <a:off x="7048503" y="2850845"/>
            <a:ext cx="1095372" cy="0"/>
          </a:xfrm>
          <a:prstGeom prst="line">
            <a:avLst/>
          </a:prstGeom>
          <a:solidFill>
            <a:srgbClr val="BD5CFF"/>
          </a:solidFill>
          <a:ln w="12700">
            <a:solidFill>
              <a:srgbClr val="FFFFFF">
                <a:alpha val="43000"/>
              </a:srgbClr>
            </a:solidFill>
            <a:prstDash val="solid"/>
            <a:headEnd type="none"/>
            <a:tailEnd type="none"/>
          </a:ln>
        </p:spPr>
      </p:sp>
      <p:sp>
        <p:nvSpPr>
          <p:cNvPr id="43" name="Shape 38"/>
          <p:cNvSpPr/>
          <p:nvPr/>
        </p:nvSpPr>
        <p:spPr>
          <a:xfrm>
            <a:off x="7048503" y="3453842"/>
            <a:ext cx="1095372" cy="0"/>
          </a:xfrm>
          <a:prstGeom prst="line">
            <a:avLst/>
          </a:prstGeom>
          <a:solidFill>
            <a:srgbClr val="BD5CFF"/>
          </a:solidFill>
          <a:ln w="12700">
            <a:solidFill>
              <a:srgbClr val="FFFFFF">
                <a:alpha val="43000"/>
              </a:srgbClr>
            </a:solidFill>
            <a:prstDash val="solid"/>
            <a:headEnd type="none"/>
            <a:tailEnd type="none"/>
          </a:ln>
        </p:spPr>
      </p:sp>
      <p:sp>
        <p:nvSpPr>
          <p:cNvPr id="44" name="Shape 39"/>
          <p:cNvSpPr/>
          <p:nvPr/>
        </p:nvSpPr>
        <p:spPr>
          <a:xfrm>
            <a:off x="7048503" y="4058821"/>
            <a:ext cx="1095372" cy="0"/>
          </a:xfrm>
          <a:prstGeom prst="line">
            <a:avLst/>
          </a:prstGeom>
          <a:solidFill>
            <a:srgbClr val="BD5CFF"/>
          </a:solidFill>
          <a:ln w="12700">
            <a:solidFill>
              <a:srgbClr val="FFFFFF">
                <a:alpha val="43000"/>
              </a:srgbClr>
            </a:solidFill>
            <a:prstDash val="solid"/>
            <a:headEnd type="none"/>
            <a:tailEnd type="none"/>
          </a:ln>
        </p:spPr>
      </p:sp>
      <p:sp>
        <p:nvSpPr>
          <p:cNvPr id="45" name="Shape 40"/>
          <p:cNvSpPr/>
          <p:nvPr/>
        </p:nvSpPr>
        <p:spPr>
          <a:xfrm>
            <a:off x="1045028" y="1451186"/>
            <a:ext cx="5776856" cy="487026"/>
          </a:xfrm>
          <a:prstGeom prst="roundRect">
            <a:avLst>
              <a:gd name="adj" fmla="val -187752"/>
            </a:avLst>
          </a:prstGeom>
          <a:solidFill>
            <a:srgbClr val="FFFFFF">
              <a:alpha val="0"/>
            </a:srgbClr>
          </a:solidFill>
          <a:ln/>
        </p:spPr>
      </p:sp>
      <p:sp>
        <p:nvSpPr>
          <p:cNvPr id="46" name="Text 41"/>
          <p:cNvSpPr/>
          <p:nvPr/>
        </p:nvSpPr>
        <p:spPr>
          <a:xfrm>
            <a:off x="1113597" y="1485461"/>
            <a:ext cx="5708266" cy="297135"/>
          </a:xfrm>
          <a:prstGeom prst="rect">
            <a:avLst/>
          </a:prstGeom>
          <a:noFill/>
          <a:ln/>
        </p:spPr>
        <p:txBody>
          <a:bodyPr wrap="square" lIns="0" tIns="0" rIns="0" bIns="0" rtlCol="0" anchor="t"/>
          <a:lstStyle/>
          <a:p>
            <a:pPr algn="l">
              <a:lnSpc>
                <a:spcPts val="1170"/>
              </a:lnSpc>
              <a:spcAft>
                <a:spcPts val="450"/>
              </a:spcAft>
            </a:pPr>
            <a:r>
              <a:rPr lang="en-US" sz="900" b="0" dirty="0">
                <a:solidFill>
                  <a:srgbClr val="404040"/>
                </a:solidFill>
                <a:latin typeface="Fira Sans" pitchFamily="34" charset="0"/>
                <a:ea typeface="Fira Sans" pitchFamily="34" charset="-122"/>
                <a:cs typeface="Fira Sans" pitchFamily="34" charset="-120"/>
              </a:rPr>
              <a:t>Lorem ipsum dolor sit amet, consectetur adipiscing elit, sed do eiusmod tempor incididunt ut labore et dolore magna aliqua. Ut enim ad minim</a:t>
            </a:r>
            <a:endParaRPr lang="en-US" sz="900" dirty="0"/>
          </a:p>
        </p:txBody>
      </p:sp>
      <p:pic>
        <p:nvPicPr>
          <p:cNvPr id="47" name="Image 2" descr="preencoded.png">    </p:cNvPr>
          <p:cNvPicPr>
            <a:picLocks noChangeAspect="1"/>
          </p:cNvPicPr>
          <p:nvPr/>
        </p:nvPicPr>
        <p:blipFill>
          <a:blip r:embed="rId4">
            <a:extLst>
              <a:ext uri="{96DAC541-7B7A-43D3-8B79-37D633B846F1}">
                <asvg:svgBlip xmlns:asvg="http://schemas.microsoft.com/office/drawing/2016/SVG/main" r:embed="rId5"/>
              </a:ext>
            </a:extLst>
          </a:blip>
          <a:srcRect l="0" r="0" t="0" b="0"/>
          <a:stretch/>
        </p:blipFill>
        <p:spPr>
          <a:xfrm>
            <a:off x="555839" y="1539163"/>
            <a:ext cx="228093" cy="228093"/>
          </a:xfrm>
          <a:prstGeom prst="rect">
            <a:avLst/>
          </a:prstGeom>
        </p:spPr>
      </p:pic>
      <p:sp>
        <p:nvSpPr>
          <p:cNvPr id="48" name="Text 42"/>
          <p:cNvSpPr/>
          <p:nvPr/>
        </p:nvSpPr>
        <p:spPr>
          <a:xfrm>
            <a:off x="624422" y="1241729"/>
            <a:ext cx="159507" cy="857250"/>
          </a:xfrm>
          <a:prstGeom prst="rect">
            <a:avLst/>
          </a:prstGeom>
          <a:noFill/>
          <a:ln/>
        </p:spPr>
        <p:txBody>
          <a:bodyPr wrap="square" lIns="0" tIns="0" rIns="0" bIns="0" rtlCol="0" anchor="ctr"/>
          <a:lstStyle/>
          <a:p>
            <a:pPr algn="ctr">
              <a:lnSpc>
                <a:spcPts val="1350"/>
              </a:lnSpc>
            </a:pPr>
            <a:endParaRPr lang="en-US" sz="1350" dirty="0"/>
          </a:p>
        </p:txBody>
      </p:sp>
      <p:pic>
        <p:nvPicPr>
          <p:cNvPr id="49" name="Image 3" descr="https://pitch-assets-ccb95893-de3f-4266-973c-20049231b248.s3.eu-west-1.amazonaws.com/070a3f31-3010-40ec-96e1-16c157a68cb9?pitch-bytes=875&amp;pitch-content-type=image%2Fsvg%2Bxml">    </p:cNvPr>
          <p:cNvPicPr>
            <a:picLocks noChangeAspect="1"/>
          </p:cNvPicPr>
          <p:nvPr/>
        </p:nvPicPr>
        <p:blipFill>
          <a:blip r:embed="rId6">
            <a:extLst>
              <a:ext uri="{96DAC541-7B7A-43D3-8B79-37D633B846F1}">
                <asvg:svgBlip xmlns:asvg="http://schemas.microsoft.com/office/drawing/2016/SVG/main" r:embed="rId7"/>
              </a:ext>
            </a:extLst>
          </a:blip>
          <a:srcRect l="0" r="0" t="0" b="0"/>
          <a:stretch/>
        </p:blipFill>
        <p:spPr>
          <a:xfrm rot="16200000">
            <a:off x="580327" y="1502984"/>
            <a:ext cx="258437" cy="258437"/>
          </a:xfrm>
          <a:prstGeom prst="rect">
            <a:avLst/>
          </a:prstGeom>
        </p:spPr>
      </p:pic>
      <p:sp>
        <p:nvSpPr>
          <p:cNvPr id="50" name="Text 43"/>
          <p:cNvSpPr/>
          <p:nvPr/>
        </p:nvSpPr>
        <p:spPr>
          <a:xfrm>
            <a:off x="580483" y="4849058"/>
            <a:ext cx="1285317" cy="95250"/>
          </a:xfrm>
          <a:prstGeom prst="rect">
            <a:avLst/>
          </a:prstGeom>
          <a:noFill/>
          <a:ln/>
        </p:spPr>
        <p:txBody>
          <a:bodyPr wrap="square" lIns="0" tIns="0" rIns="0" bIns="0" rtlCol="0" anchor="t"/>
          <a:lstStyle/>
          <a:p>
            <a:pPr algn="l">
              <a:lnSpc>
                <a:spcPts val="750"/>
              </a:lnSpc>
            </a:pPr>
            <a:r>
              <a:rPr lang="en-US" sz="800" b="0" dirty="0">
                <a:solidFill>
                  <a:srgbClr val="404040"/>
                </a:solidFill>
                <a:latin typeface="Fira Sans" pitchFamily="34" charset="0"/>
                <a:ea typeface="Fira Sans" pitchFamily="34" charset="-122"/>
                <a:cs typeface="Fira Sans" pitchFamily="34" charset="-120"/>
              </a:rPr>
              <a:t>Shift Porter Novelli 2026</a:t>
            </a:r>
            <a:endParaRPr lang="en-US" sz="750" dirty="0"/>
          </a:p>
        </p:txBody>
      </p:sp>
      <p:sp>
        <p:nvSpPr>
          <p:cNvPr id="25" name="Slide Number Placeholder 0"/>
          <p:cNvSpPr>
            <a:spLocks noGrp="1"/>
          </p:cNvSpPr>
          <p:nvPr>
            <p:ph type="sldNum" sz="quarter" idx="4294967295"/>
          </p:nvPr>
        </p:nvSpPr>
        <p:spPr>
          <a:xfrm>
            <a:off x="8778240" y="4754880"/>
            <a:ext cx="800000" cy="300000"/>
          </a:xfrm>
          <a:prstGeom prst="rect">
            <a:avLst/>
          </a:prstGeom>
          <a:extLst>
            <a:ext uri="{C572A759-6A51-4108-AA02-DFA0A04FC94B}">
              <ma14:wrappingTextBoxFlag xmlns:ma14="http://schemas.microsoft.com/office/mac/drawingml/2011/main" val="0"/>
            </a:ext>
          </a:extLst>
        </p:spPr>
        <p:txBody>
          <a:bodyPr/>
          <a:lstStyle>
            <a:lvl1pPr>
              <a:defRPr sz="1300">
                <a:solidFill>
                  <a:srgbClr val="000000"/>
                </a:solidFill>
                <a:latin typeface="Calibri"/>
                <a:ea typeface="Calibri"/>
                <a:cs typeface="Calibri"/>
              </a:defRPr>
            </a:lvl1pPr>
          </a:lstStyle>
          <a:p>
            <a:pPr algn="l"/>
            <a:fld id="{F7021451-1387-4CA6-816F-3879F97B5CBC}" type="slidenum">
              <a:rPr b="0" lang="en-US"/>
              <a:t>9</a:t>
            </a:fld>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Untitled presentation</dc:title>
  <dc:subject>PptxGenJS Presentation</dc:subject>
  <dc:creator>Pitch Software GmbH</dc:creator>
  <cp:lastModifiedBy>Pitch Software GmbH</cp:lastModifiedBy>
  <cp:revision>1</cp:revision>
  <dcterms:created xsi:type="dcterms:W3CDTF">2026-02-02T17:08:50Z</dcterms:created>
  <dcterms:modified xsi:type="dcterms:W3CDTF">2026-02-02T17:08:50Z</dcterms:modified>
</cp:coreProperties>
</file>